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notesMasterIdLst>
    <p:notesMasterId r:id="rId6"/>
  </p:notesMasterIdLst>
  <p:sldIdLst>
    <p:sldId id="389" r:id="rId2"/>
    <p:sldId id="379" r:id="rId3"/>
    <p:sldId id="392" r:id="rId4"/>
    <p:sldId id="391" r:id="rId5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5" autoAdjust="0"/>
    <p:restoredTop sz="96164" autoAdjust="0"/>
  </p:normalViewPr>
  <p:slideViewPr>
    <p:cSldViewPr snapToGrid="0">
      <p:cViewPr varScale="1">
        <p:scale>
          <a:sx n="122" d="100"/>
          <a:sy n="122" d="100"/>
        </p:scale>
        <p:origin x="736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rgbClr val="595959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9BAF16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45-4AD0-BFCF-5979E2032F3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FFBD26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345-4AD0-BFCF-5979E2032F3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023D68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345-4AD0-BFCF-5979E2032F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20755808"/>
        <c:axId val="420759552"/>
      </c:barChart>
      <c:catAx>
        <c:axId val="420755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0759552"/>
        <c:crosses val="autoZero"/>
        <c:auto val="1"/>
        <c:lblAlgn val="ctr"/>
        <c:lblOffset val="100"/>
        <c:noMultiLvlLbl val="0"/>
      </c:catAx>
      <c:valAx>
        <c:axId val="420759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0755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595959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6C85DBDB-22D4-4C58-A364-E81893B6F075}" type="datetimeFigureOut">
              <a:rPr lang="en-US" smtClean="0"/>
              <a:t>8/25/25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FEE0D0D9-4871-4B3D-BC9D-C3A7A626EA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317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E0D0D9-4871-4B3D-BC9D-C3A7A626EA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445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E0D0D9-4871-4B3D-BC9D-C3A7A626EAE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9827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EFE59-D1C6-60A9-6CFE-8699AE28F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29E5E7-33B6-BF62-F550-CD8AA22F96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103B3C-2B31-F747-B9C3-25D5095387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AE0722-E349-B268-4EA3-B59EC8E3E0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E0D0D9-4871-4B3D-BC9D-C3A7A626EAE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3147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A6ADAB-4482-1FD0-2939-A2D0A01FF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27B805-9AE3-A360-8A2F-63563C6300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076BED-2997-33EC-0769-9262EBA22E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446184-A341-97AE-8F34-28E3D7E5F9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E0D0D9-4871-4B3D-BC9D-C3A7A626EAE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219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1621ABC5-7C17-C74E-8176-EB1DE93D3BAF}"/>
              </a:ext>
            </a:extLst>
          </p:cNvPr>
          <p:cNvSpPr/>
          <p:nvPr userDrawn="1"/>
        </p:nvSpPr>
        <p:spPr>
          <a:xfrm>
            <a:off x="-126" y="0"/>
            <a:ext cx="6096126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06228E-B931-4040-93C1-68B15ED81D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2885" y="3233027"/>
            <a:ext cx="4593515" cy="1347676"/>
          </a:xfrm>
        </p:spPr>
        <p:txBody>
          <a:bodyPr anchor="t">
            <a:normAutofit/>
          </a:bodyPr>
          <a:lstStyle>
            <a:lvl1pPr algn="l">
              <a:defRPr sz="3600" b="1">
                <a:solidFill>
                  <a:srgbClr val="023D6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3680BBBF-1A9D-8D48-B740-5A3C891A173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92175" y="2555146"/>
            <a:ext cx="4149725" cy="575329"/>
          </a:xfrm>
          <a:prstGeom prst="roundRect">
            <a:avLst>
              <a:gd name="adj" fmla="val 50000"/>
            </a:avLst>
          </a:prstGeom>
          <a:solidFill>
            <a:srgbClr val="98A700"/>
          </a:solidFill>
        </p:spPr>
        <p:txBody>
          <a:bodyPr lIns="182880" rIns="182880" anchor="ctr">
            <a:noAutofit/>
          </a:bodyPr>
          <a:lstStyle>
            <a:lvl1pPr marL="0" indent="0" algn="l">
              <a:buNone/>
              <a:defRPr sz="1800" cap="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 algn="ctr"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 algn="ctr"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 algn="ctr"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styles</a:t>
            </a:r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E2539F9D-AE97-E84D-8506-A3B896F2C76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92175" y="5308600"/>
            <a:ext cx="4593515" cy="520700"/>
          </a:xfrm>
        </p:spPr>
        <p:txBody>
          <a:bodyPr>
            <a:normAutofit/>
          </a:bodyPr>
          <a:lstStyle>
            <a:lvl1pPr marL="0" indent="0">
              <a:buNone/>
              <a:defRPr sz="2000" b="0">
                <a:solidFill>
                  <a:srgbClr val="45454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A6DF9EA3-58A0-FE4E-B360-5BF8DC69A0F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0"/>
            <a:ext cx="60960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picture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7562A57-053D-EC4E-9E5B-140BB853C7E2}"/>
              </a:ext>
            </a:extLst>
          </p:cNvPr>
          <p:cNvSpPr txBox="1"/>
          <p:nvPr userDrawn="1"/>
        </p:nvSpPr>
        <p:spPr>
          <a:xfrm>
            <a:off x="11747500" y="5981700"/>
            <a:ext cx="0" cy="0"/>
          </a:xfrm>
          <a:prstGeom prst="rect">
            <a:avLst/>
          </a:prstGeom>
          <a:solidFill>
            <a:srgbClr val="A7B337"/>
          </a:solidFill>
          <a:ln>
            <a:noFill/>
          </a:ln>
          <a:effectLst>
            <a:softEdge rad="0"/>
          </a:effectLst>
        </p:spPr>
        <p:txBody>
          <a:bodyPr vert="horz" wrap="none" lIns="182880" tIns="45720" rIns="182880" bIns="45720" rtlCol="0" anchor="ctr">
            <a:noAutofit/>
          </a:bodyPr>
          <a:lstStyle/>
          <a:p>
            <a:pPr algn="ctr"/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5CB1AD0-D324-B442-B81E-66267260D332}"/>
              </a:ext>
            </a:extLst>
          </p:cNvPr>
          <p:cNvSpPr txBox="1"/>
          <p:nvPr userDrawn="1"/>
        </p:nvSpPr>
        <p:spPr>
          <a:xfrm>
            <a:off x="11696700" y="6146800"/>
            <a:ext cx="0" cy="0"/>
          </a:xfrm>
          <a:prstGeom prst="rect">
            <a:avLst/>
          </a:prstGeom>
          <a:solidFill>
            <a:srgbClr val="A7B337"/>
          </a:solidFill>
          <a:ln>
            <a:noFill/>
          </a:ln>
          <a:effectLst>
            <a:softEdge rad="0"/>
          </a:effectLst>
        </p:spPr>
        <p:txBody>
          <a:bodyPr vert="horz" wrap="none" lIns="182880" tIns="45720" rIns="182880" bIns="45720" rtlCol="0" anchor="ctr">
            <a:noAutofit/>
          </a:bodyPr>
          <a:lstStyle/>
          <a:p>
            <a:pPr algn="ctr"/>
            <a:endParaRPr lang="en-US" sz="1600" b="1" dirty="0">
              <a:solidFill>
                <a:schemeClr val="bg1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A4B16A8-A7FC-0F41-8363-127E67670B4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030970" y="6060988"/>
            <a:ext cx="2349500" cy="405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16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Page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048E2-7622-D54D-9651-24DB1D48F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500116"/>
            <a:ext cx="5264150" cy="965200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2500" b="1">
                <a:solidFill>
                  <a:srgbClr val="C3111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3AB5BC-467E-4A4B-B4F7-A1290AF16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465316"/>
            <a:ext cx="5264151" cy="3624335"/>
          </a:xfrm>
        </p:spPr>
        <p:txBody>
          <a:bodyPr>
            <a:normAutofit/>
          </a:bodyPr>
          <a:lstStyle>
            <a:lvl1pPr marL="3429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C31116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84848"/>
                </a:solidFill>
              </a:defRPr>
            </a:lvl1pPr>
            <a:lvl2pPr marL="801688" indent="-461963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1800">
                <a:solidFill>
                  <a:srgbClr val="484848"/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marL="801688" marR="0" lvl="1" indent="-461963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  <a:p>
            <a:pPr lvl="1"/>
            <a:endParaRPr lang="en-US" dirty="0"/>
          </a:p>
          <a:p>
            <a:pPr lvl="0"/>
            <a:endParaRPr lang="en-US" dirty="0"/>
          </a:p>
        </p:txBody>
      </p:sp>
      <p:sp>
        <p:nvSpPr>
          <p:cNvPr id="17" name="Footer Placeholder 10">
            <a:extLst>
              <a:ext uri="{FF2B5EF4-FFF2-40B4-BE49-F238E27FC236}">
                <a16:creationId xmlns:a16="http://schemas.microsoft.com/office/drawing/2014/main" id="{7ABC935A-4A03-4C9E-BC60-EC8C2BBAB4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1849" y="6356350"/>
            <a:ext cx="6056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48484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© 2021-2022. California Wine Institute. Do not reproduce without permission.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07E4BC5-150A-4FA3-9C52-909392A54F74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4033058655"/>
              </p:ext>
            </p:extLst>
          </p:nvPr>
        </p:nvGraphicFramePr>
        <p:xfrm>
          <a:off x="6473627" y="1500115"/>
          <a:ext cx="4886521" cy="4589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13C72379-6DFE-5B40-83C1-D8B29461B5B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733068" y="6431963"/>
            <a:ext cx="1519131" cy="262060"/>
          </a:xfrm>
          <a:prstGeom prst="rect">
            <a:avLst/>
          </a:prstGeom>
        </p:spPr>
      </p:pic>
      <p:sp>
        <p:nvSpPr>
          <p:cNvPr id="11" name="Slide Number Placeholder 11">
            <a:extLst>
              <a:ext uri="{FF2B5EF4-FFF2-40B4-BE49-F238E27FC236}">
                <a16:creationId xmlns:a16="http://schemas.microsoft.com/office/drawing/2014/main" id="{9FA728BF-044D-6A46-ACCE-DDAB3B0CDB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26400" y="6356350"/>
            <a:ext cx="54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023D6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93BB01B-9E92-5A48-AEA1-1AAE55C14AF5}" type="slidenum">
              <a:rPr lang="en-US" smtClean="0"/>
              <a:pPr/>
              <a:t>‹#›</a:t>
            </a:fld>
            <a:endParaRPr lang="en-US" sz="12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0D0EA53-DBDD-E448-A46D-5D99702B54C0}"/>
              </a:ext>
            </a:extLst>
          </p:cNvPr>
          <p:cNvSpPr/>
          <p:nvPr userDrawn="1"/>
        </p:nvSpPr>
        <p:spPr>
          <a:xfrm>
            <a:off x="-126" y="0"/>
            <a:ext cx="12192126" cy="64176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975D698-5BF6-D844-8EA1-B59A8BD6B679}"/>
              </a:ext>
            </a:extLst>
          </p:cNvPr>
          <p:cNvSpPr/>
          <p:nvPr userDrawn="1"/>
        </p:nvSpPr>
        <p:spPr>
          <a:xfrm>
            <a:off x="0" y="641761"/>
            <a:ext cx="12195810" cy="155226"/>
          </a:xfrm>
          <a:prstGeom prst="rect">
            <a:avLst/>
          </a:prstGeom>
          <a:solidFill>
            <a:srgbClr val="C311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30613B8-5591-5C4F-BF02-4C038C2CF86A}"/>
              </a:ext>
            </a:extLst>
          </p:cNvPr>
          <p:cNvSpPr/>
          <p:nvPr userDrawn="1"/>
        </p:nvSpPr>
        <p:spPr>
          <a:xfrm>
            <a:off x="948690" y="292254"/>
            <a:ext cx="2137410" cy="6258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0921D8B-383C-8340-9E8E-54EE2007D45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209039" y="558953"/>
            <a:ext cx="1591312" cy="536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838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 -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10">
            <a:extLst>
              <a:ext uri="{FF2B5EF4-FFF2-40B4-BE49-F238E27FC236}">
                <a16:creationId xmlns:a16="http://schemas.microsoft.com/office/drawing/2014/main" id="{63B7CCA0-CD35-C644-9CF3-FAB406BD47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1849" y="6356350"/>
            <a:ext cx="6056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48484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© 2021-2022. California Wine Institute. Do not reproduce without permission.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453C729-CA81-40F1-918C-1F87E64C0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00116"/>
            <a:ext cx="10505092" cy="965200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2500" b="1">
                <a:solidFill>
                  <a:srgbClr val="023D6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7CCA7618-0385-4808-85BE-005E4E4FA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2465316"/>
            <a:ext cx="10505092" cy="3624335"/>
          </a:xfrm>
        </p:spPr>
        <p:txBody>
          <a:bodyPr>
            <a:normAutofit/>
          </a:bodyPr>
          <a:lstStyle>
            <a:lvl1pPr marL="3429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23D68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84848"/>
                </a:solidFill>
              </a:defRPr>
            </a:lvl1pPr>
            <a:lvl2pPr marL="801688" indent="-461963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1800">
                <a:solidFill>
                  <a:srgbClr val="484848"/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marL="801688" marR="0" lvl="1" indent="-461963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  <a:p>
            <a:pPr lvl="1"/>
            <a:endParaRPr lang="en-US" dirty="0"/>
          </a:p>
          <a:p>
            <a:pPr lvl="0"/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37BB93A6-6919-3549-8882-0ABA2A8BEC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733068" y="6431963"/>
            <a:ext cx="1519131" cy="262060"/>
          </a:xfrm>
          <a:prstGeom prst="rect">
            <a:avLst/>
          </a:prstGeom>
        </p:spPr>
      </p:pic>
      <p:sp>
        <p:nvSpPr>
          <p:cNvPr id="25" name="Slide Number Placeholder 11">
            <a:extLst>
              <a:ext uri="{FF2B5EF4-FFF2-40B4-BE49-F238E27FC236}">
                <a16:creationId xmlns:a16="http://schemas.microsoft.com/office/drawing/2014/main" id="{47B51BF6-B412-814B-8339-5A21E25846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26400" y="6356350"/>
            <a:ext cx="54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023D6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93BB01B-9E92-5A48-AEA1-1AAE55C14AF5}" type="slidenum">
              <a:rPr lang="en-US" smtClean="0"/>
              <a:pPr/>
              <a:t>‹#›</a:t>
            </a:fld>
            <a:endParaRPr lang="en-US" sz="12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E552FC8-5DAC-8C4D-8998-5256465F4B10}"/>
              </a:ext>
            </a:extLst>
          </p:cNvPr>
          <p:cNvSpPr/>
          <p:nvPr userDrawn="1"/>
        </p:nvSpPr>
        <p:spPr>
          <a:xfrm>
            <a:off x="-126" y="0"/>
            <a:ext cx="12192126" cy="64176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AEB61F6-7A7F-ED45-ADDE-CE020024DE74}"/>
              </a:ext>
            </a:extLst>
          </p:cNvPr>
          <p:cNvSpPr/>
          <p:nvPr userDrawn="1"/>
        </p:nvSpPr>
        <p:spPr>
          <a:xfrm>
            <a:off x="0" y="641761"/>
            <a:ext cx="12195810" cy="155226"/>
          </a:xfrm>
          <a:prstGeom prst="rect">
            <a:avLst/>
          </a:prstGeom>
          <a:solidFill>
            <a:srgbClr val="023D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5EC138-6F99-354E-AE45-7B8213702011}"/>
              </a:ext>
            </a:extLst>
          </p:cNvPr>
          <p:cNvSpPr/>
          <p:nvPr userDrawn="1"/>
        </p:nvSpPr>
        <p:spPr>
          <a:xfrm>
            <a:off x="948690" y="292254"/>
            <a:ext cx="2137410" cy="6258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DF24F8C-AF60-8A41-AFCD-EA0268893E6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09039" y="558953"/>
            <a:ext cx="1591312" cy="536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97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E68C92A-8E33-AC4B-A7A1-721D09E440B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tx1"/>
          </a:solidFill>
        </p:spPr>
        <p:txBody>
          <a:bodyPr tIns="1005840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Picture</a:t>
            </a:r>
            <a:br>
              <a:rPr lang="en-US" dirty="0"/>
            </a:br>
            <a:r>
              <a:rPr lang="en-US" dirty="0"/>
              <a:t>(Set transparency to 20% to create overlay effect)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F7D923-217B-064F-8762-5040C021D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9810" y="2257504"/>
            <a:ext cx="7612380" cy="2342991"/>
          </a:xfrm>
          <a:solidFill>
            <a:schemeClr val="tx1">
              <a:alpha val="70000"/>
            </a:schemeClr>
          </a:solidFill>
        </p:spPr>
        <p:txBody>
          <a:bodyPr>
            <a:no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1409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 - Lighter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048E2-7622-D54D-9651-24DB1D48F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00116"/>
            <a:ext cx="7600049" cy="965200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sz="2500" b="1">
                <a:solidFill>
                  <a:srgbClr val="9BAF1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3AB5BC-467E-4A4B-B4F7-A1290AF16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2465316"/>
            <a:ext cx="7600051" cy="3624335"/>
          </a:xfrm>
        </p:spPr>
        <p:txBody>
          <a:bodyPr>
            <a:normAutofit/>
          </a:bodyPr>
          <a:lstStyle>
            <a:lvl1pPr marL="3429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A7B337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84848"/>
                </a:solidFill>
              </a:defRPr>
            </a:lvl1pPr>
            <a:lvl2pPr marL="801688" indent="-461963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1800">
                <a:solidFill>
                  <a:srgbClr val="484848"/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marL="801688" marR="0" lvl="1" indent="-461963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  <a:p>
            <a:pPr lvl="1"/>
            <a:endParaRPr lang="en-US" dirty="0"/>
          </a:p>
          <a:p>
            <a:pPr lvl="0"/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BBEF48B-BEB1-0C43-A261-5EF9BC496A6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569464" y="1504949"/>
            <a:ext cx="2682735" cy="4584701"/>
          </a:xfrm>
          <a:prstGeom prst="roundRect">
            <a:avLst>
              <a:gd name="adj" fmla="val 3153"/>
            </a:avLst>
          </a:prstGeom>
          <a:noFill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Picture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0038756-6600-874F-B400-43954D6211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733068" y="6431963"/>
            <a:ext cx="1519131" cy="262060"/>
          </a:xfrm>
          <a:prstGeom prst="rect">
            <a:avLst/>
          </a:prstGeom>
        </p:spPr>
      </p:pic>
      <p:sp>
        <p:nvSpPr>
          <p:cNvPr id="17" name="Footer Placeholder 10">
            <a:extLst>
              <a:ext uri="{FF2B5EF4-FFF2-40B4-BE49-F238E27FC236}">
                <a16:creationId xmlns:a16="http://schemas.microsoft.com/office/drawing/2014/main" id="{7ABC935A-4A03-4C9E-BC60-EC8C2BBAB4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1849" y="6356350"/>
            <a:ext cx="6056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48484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© 2021-2022. California Wine Institute. Do not reproduce without permission.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CF8D23FF-6C81-E84A-ADAE-E19C49D342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26400" y="6356350"/>
            <a:ext cx="54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023D6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93BB01B-9E92-5A48-AEA1-1AAE55C14AF5}" type="slidenum">
              <a:rPr lang="en-US" smtClean="0"/>
              <a:pPr/>
              <a:t>‹#›</a:t>
            </a:fld>
            <a:endParaRPr lang="en-US" sz="12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F18F62C-33AD-E241-A76A-FC8D1C227A33}"/>
              </a:ext>
            </a:extLst>
          </p:cNvPr>
          <p:cNvSpPr/>
          <p:nvPr userDrawn="1"/>
        </p:nvSpPr>
        <p:spPr>
          <a:xfrm>
            <a:off x="-126" y="0"/>
            <a:ext cx="12192126" cy="64176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F6AF0C0-43FC-524C-A0F3-3E25AC3829BB}"/>
              </a:ext>
            </a:extLst>
          </p:cNvPr>
          <p:cNvSpPr/>
          <p:nvPr userDrawn="1"/>
        </p:nvSpPr>
        <p:spPr>
          <a:xfrm>
            <a:off x="0" y="641761"/>
            <a:ext cx="12195810" cy="155226"/>
          </a:xfrm>
          <a:prstGeom prst="rect">
            <a:avLst/>
          </a:prstGeom>
          <a:solidFill>
            <a:srgbClr val="9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104E689-57A6-F245-9572-8F3C055A47CC}"/>
              </a:ext>
            </a:extLst>
          </p:cNvPr>
          <p:cNvSpPr/>
          <p:nvPr userDrawn="1"/>
        </p:nvSpPr>
        <p:spPr>
          <a:xfrm>
            <a:off x="948690" y="292254"/>
            <a:ext cx="2137410" cy="6258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821F899-0431-F848-9082-B384353FC14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09039" y="558953"/>
            <a:ext cx="1591312" cy="536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732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 Page - Darker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048E2-7622-D54D-9651-24DB1D48F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00116"/>
            <a:ext cx="7600051" cy="965200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2500" b="1">
                <a:solidFill>
                  <a:srgbClr val="258E2A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3AB5BC-467E-4A4B-B4F7-A1290AF16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2465316"/>
            <a:ext cx="7600051" cy="3624335"/>
          </a:xfrm>
        </p:spPr>
        <p:txBody>
          <a:bodyPr>
            <a:normAutofit/>
          </a:bodyPr>
          <a:lstStyle>
            <a:lvl1pPr marL="3429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6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84848"/>
                </a:solidFill>
              </a:defRPr>
            </a:lvl1pPr>
            <a:lvl2pPr marL="801688" indent="-461963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1800">
                <a:solidFill>
                  <a:srgbClr val="484848"/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marL="801688" marR="0" lvl="1" indent="-461963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  <a:p>
            <a:pPr lvl="1"/>
            <a:endParaRPr lang="en-US" dirty="0"/>
          </a:p>
          <a:p>
            <a:pPr lvl="0"/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BBEF48B-BEB1-0C43-A261-5EF9BC496A6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569464" y="1504949"/>
            <a:ext cx="2682735" cy="4584701"/>
          </a:xfrm>
          <a:prstGeom prst="roundRect">
            <a:avLst>
              <a:gd name="adj" fmla="val 3153"/>
            </a:avLst>
          </a:prstGeom>
          <a:noFill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Picture</a:t>
            </a:r>
          </a:p>
        </p:txBody>
      </p:sp>
      <p:sp>
        <p:nvSpPr>
          <p:cNvPr id="17" name="Footer Placeholder 10">
            <a:extLst>
              <a:ext uri="{FF2B5EF4-FFF2-40B4-BE49-F238E27FC236}">
                <a16:creationId xmlns:a16="http://schemas.microsoft.com/office/drawing/2014/main" id="{7ABC935A-4A03-4C9E-BC60-EC8C2BBAB4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1849" y="6356350"/>
            <a:ext cx="6056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48484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© 2021-2022. California Wine Institute. Do not reproduce without permission.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7FA631E5-F7AA-A949-AA79-905620E0E5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733068" y="6431963"/>
            <a:ext cx="1519131" cy="262060"/>
          </a:xfrm>
          <a:prstGeom prst="rect">
            <a:avLst/>
          </a:prstGeom>
        </p:spPr>
      </p:pic>
      <p:sp>
        <p:nvSpPr>
          <p:cNvPr id="28" name="Slide Number Placeholder 11">
            <a:extLst>
              <a:ext uri="{FF2B5EF4-FFF2-40B4-BE49-F238E27FC236}">
                <a16:creationId xmlns:a16="http://schemas.microsoft.com/office/drawing/2014/main" id="{50431F71-D189-A34B-A438-A39B2FF1E7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26400" y="6356350"/>
            <a:ext cx="54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023D6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93BB01B-9E92-5A48-AEA1-1AAE55C14AF5}" type="slidenum">
              <a:rPr lang="en-US" smtClean="0"/>
              <a:pPr/>
              <a:t>‹#›</a:t>
            </a:fld>
            <a:endParaRPr lang="en-US" sz="1200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264F246-2E89-584B-A44C-9A51B4310B7C}"/>
              </a:ext>
            </a:extLst>
          </p:cNvPr>
          <p:cNvSpPr/>
          <p:nvPr userDrawn="1"/>
        </p:nvSpPr>
        <p:spPr>
          <a:xfrm>
            <a:off x="-126" y="0"/>
            <a:ext cx="12192126" cy="64176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F652228-43B9-744D-8A31-5631497A9F12}"/>
              </a:ext>
            </a:extLst>
          </p:cNvPr>
          <p:cNvSpPr/>
          <p:nvPr userDrawn="1"/>
        </p:nvSpPr>
        <p:spPr>
          <a:xfrm>
            <a:off x="0" y="641761"/>
            <a:ext cx="12195810" cy="155226"/>
          </a:xfrm>
          <a:prstGeom prst="rect">
            <a:avLst/>
          </a:prstGeom>
          <a:solidFill>
            <a:srgbClr val="258E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B0F05-6058-D243-ADBA-6BE5AEA12140}"/>
              </a:ext>
            </a:extLst>
          </p:cNvPr>
          <p:cNvSpPr/>
          <p:nvPr userDrawn="1"/>
        </p:nvSpPr>
        <p:spPr>
          <a:xfrm>
            <a:off x="948690" y="292254"/>
            <a:ext cx="2137410" cy="6258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4FAFA38-3EA8-3349-B826-65CAD3F6B79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09039" y="558953"/>
            <a:ext cx="1591312" cy="536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366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048E2-7622-D54D-9651-24DB1D48F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00116"/>
            <a:ext cx="7600051" cy="965200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2500" b="1">
                <a:solidFill>
                  <a:srgbClr val="C3111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3AB5BC-467E-4A4B-B4F7-A1290AF16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2465316"/>
            <a:ext cx="7600051" cy="3624335"/>
          </a:xfrm>
        </p:spPr>
        <p:txBody>
          <a:bodyPr>
            <a:normAutofit/>
          </a:bodyPr>
          <a:lstStyle>
            <a:lvl1pPr marL="3429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C31116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84848"/>
                </a:solidFill>
              </a:defRPr>
            </a:lvl1pPr>
            <a:lvl2pPr marL="801688" indent="-461963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1800">
                <a:solidFill>
                  <a:srgbClr val="484848"/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marL="801688" marR="0" lvl="1" indent="-461963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  <a:p>
            <a:pPr lvl="1"/>
            <a:endParaRPr lang="en-US" dirty="0"/>
          </a:p>
          <a:p>
            <a:pPr lvl="0"/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BBEF48B-BEB1-0C43-A261-5EF9BC496A6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569464" y="1504949"/>
            <a:ext cx="2682735" cy="4584701"/>
          </a:xfrm>
          <a:prstGeom prst="roundRect">
            <a:avLst>
              <a:gd name="adj" fmla="val 3153"/>
            </a:avLst>
          </a:prstGeom>
          <a:noFill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Picture</a:t>
            </a:r>
          </a:p>
        </p:txBody>
      </p:sp>
      <p:sp>
        <p:nvSpPr>
          <p:cNvPr id="17" name="Footer Placeholder 10">
            <a:extLst>
              <a:ext uri="{FF2B5EF4-FFF2-40B4-BE49-F238E27FC236}">
                <a16:creationId xmlns:a16="http://schemas.microsoft.com/office/drawing/2014/main" id="{7ABC935A-4A03-4C9E-BC60-EC8C2BBAB4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1849" y="6356350"/>
            <a:ext cx="6056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48484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© 2021-2022. California Wine Institute. Do not reproduce without permission.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7F98185-0681-C046-8EE3-38973CA2C04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733068" y="6431963"/>
            <a:ext cx="1519131" cy="262060"/>
          </a:xfrm>
          <a:prstGeom prst="rect">
            <a:avLst/>
          </a:prstGeom>
        </p:spPr>
      </p:pic>
      <p:sp>
        <p:nvSpPr>
          <p:cNvPr id="21" name="Slide Number Placeholder 11">
            <a:extLst>
              <a:ext uri="{FF2B5EF4-FFF2-40B4-BE49-F238E27FC236}">
                <a16:creationId xmlns:a16="http://schemas.microsoft.com/office/drawing/2014/main" id="{4660A7A5-C31B-8343-8782-6093E23AA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26400" y="6356350"/>
            <a:ext cx="54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023D6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93BB01B-9E92-5A48-AEA1-1AAE55C14AF5}" type="slidenum">
              <a:rPr lang="en-US" smtClean="0"/>
              <a:pPr/>
              <a:t>‹#›</a:t>
            </a:fld>
            <a:endParaRPr lang="en-US" sz="12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3A02F8C-54E9-4947-B422-6DCA15114ADB}"/>
              </a:ext>
            </a:extLst>
          </p:cNvPr>
          <p:cNvSpPr/>
          <p:nvPr userDrawn="1"/>
        </p:nvSpPr>
        <p:spPr>
          <a:xfrm>
            <a:off x="-126" y="0"/>
            <a:ext cx="12192126" cy="64176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891FB62-1D15-4644-BBDF-9E2060789614}"/>
              </a:ext>
            </a:extLst>
          </p:cNvPr>
          <p:cNvSpPr/>
          <p:nvPr userDrawn="1"/>
        </p:nvSpPr>
        <p:spPr>
          <a:xfrm>
            <a:off x="0" y="641761"/>
            <a:ext cx="12195810" cy="155226"/>
          </a:xfrm>
          <a:prstGeom prst="rect">
            <a:avLst/>
          </a:prstGeom>
          <a:solidFill>
            <a:srgbClr val="C311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D3B75EC-7F50-B647-B15F-5F187816C831}"/>
              </a:ext>
            </a:extLst>
          </p:cNvPr>
          <p:cNvSpPr/>
          <p:nvPr userDrawn="1"/>
        </p:nvSpPr>
        <p:spPr>
          <a:xfrm>
            <a:off x="948690" y="292254"/>
            <a:ext cx="2137410" cy="6258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DDD60FD-7CE5-4649-A060-7B73E8E98D2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09039" y="558953"/>
            <a:ext cx="1591312" cy="536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247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048E2-7622-D54D-9651-24DB1D48F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00116"/>
            <a:ext cx="7600051" cy="965200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2500" b="1">
                <a:solidFill>
                  <a:srgbClr val="EA971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3AB5BC-467E-4A4B-B4F7-A1290AF16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2465316"/>
            <a:ext cx="7600051" cy="3624335"/>
          </a:xfrm>
        </p:spPr>
        <p:txBody>
          <a:bodyPr>
            <a:normAutofit/>
          </a:bodyPr>
          <a:lstStyle>
            <a:lvl1pPr marL="3429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ED7E11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84848"/>
                </a:solidFill>
              </a:defRPr>
            </a:lvl1pPr>
            <a:lvl2pPr marL="801688" indent="-461963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1800">
                <a:solidFill>
                  <a:srgbClr val="484848"/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marL="801688" marR="0" lvl="1" indent="-461963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  <a:p>
            <a:pPr lvl="1"/>
            <a:endParaRPr lang="en-US" dirty="0"/>
          </a:p>
          <a:p>
            <a:pPr lvl="0"/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BBEF48B-BEB1-0C43-A261-5EF9BC496A6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569464" y="1504949"/>
            <a:ext cx="2682735" cy="4584701"/>
          </a:xfrm>
          <a:prstGeom prst="roundRect">
            <a:avLst>
              <a:gd name="adj" fmla="val 3153"/>
            </a:avLst>
          </a:prstGeom>
          <a:noFill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Picture</a:t>
            </a:r>
          </a:p>
        </p:txBody>
      </p:sp>
      <p:sp>
        <p:nvSpPr>
          <p:cNvPr id="17" name="Footer Placeholder 10">
            <a:extLst>
              <a:ext uri="{FF2B5EF4-FFF2-40B4-BE49-F238E27FC236}">
                <a16:creationId xmlns:a16="http://schemas.microsoft.com/office/drawing/2014/main" id="{7ABC935A-4A03-4C9E-BC60-EC8C2BBAB4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1849" y="6356350"/>
            <a:ext cx="6056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48484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© 2021-2022. California Wine Institute. Do not reproduce without permission.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4C96D64-D383-D740-9954-B0F46DAFF7B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733068" y="6431963"/>
            <a:ext cx="1519131" cy="262060"/>
          </a:xfrm>
          <a:prstGeom prst="rect">
            <a:avLst/>
          </a:prstGeom>
        </p:spPr>
      </p:pic>
      <p:sp>
        <p:nvSpPr>
          <p:cNvPr id="15" name="Slide Number Placeholder 11">
            <a:extLst>
              <a:ext uri="{FF2B5EF4-FFF2-40B4-BE49-F238E27FC236}">
                <a16:creationId xmlns:a16="http://schemas.microsoft.com/office/drawing/2014/main" id="{BF28A66B-EB63-3744-90E5-73D377660A98}"/>
              </a:ext>
            </a:extLst>
          </p:cNvPr>
          <p:cNvSpPr txBox="1">
            <a:spLocks/>
          </p:cNvSpPr>
          <p:nvPr userDrawn="1"/>
        </p:nvSpPr>
        <p:spPr>
          <a:xfrm>
            <a:off x="11426400" y="6356350"/>
            <a:ext cx="54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rgbClr val="023D6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3BB01B-9E92-5A48-AEA1-1AAE55C14AF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35AD5DE-2EA2-384B-AA5A-90E55EFA5335}"/>
              </a:ext>
            </a:extLst>
          </p:cNvPr>
          <p:cNvSpPr/>
          <p:nvPr userDrawn="1"/>
        </p:nvSpPr>
        <p:spPr>
          <a:xfrm>
            <a:off x="-126" y="0"/>
            <a:ext cx="12192126" cy="64176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59D7D1C-A225-914F-B716-4FF0A000F797}"/>
              </a:ext>
            </a:extLst>
          </p:cNvPr>
          <p:cNvSpPr/>
          <p:nvPr userDrawn="1"/>
        </p:nvSpPr>
        <p:spPr>
          <a:xfrm>
            <a:off x="0" y="641761"/>
            <a:ext cx="12195810" cy="155226"/>
          </a:xfrm>
          <a:prstGeom prst="rect">
            <a:avLst/>
          </a:prstGeom>
          <a:solidFill>
            <a:srgbClr val="EA97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175854E-7CE3-D743-85B6-CAACAA4F8065}"/>
              </a:ext>
            </a:extLst>
          </p:cNvPr>
          <p:cNvSpPr/>
          <p:nvPr userDrawn="1"/>
        </p:nvSpPr>
        <p:spPr>
          <a:xfrm>
            <a:off x="948690" y="292254"/>
            <a:ext cx="2137410" cy="6258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BC10F9F-92FD-3B40-B3CB-79DCC9BE62B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09039" y="558953"/>
            <a:ext cx="1591312" cy="536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095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 - Light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048E2-7622-D54D-9651-24DB1D48F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00116"/>
            <a:ext cx="7600051" cy="965200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2500" b="1">
                <a:solidFill>
                  <a:srgbClr val="FFBD2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3AB5BC-467E-4A4B-B4F7-A1290AF16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2465316"/>
            <a:ext cx="7600051" cy="3624335"/>
          </a:xfrm>
        </p:spPr>
        <p:txBody>
          <a:bodyPr>
            <a:normAutofit/>
          </a:bodyPr>
          <a:lstStyle>
            <a:lvl1pPr marL="3429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BD26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84848"/>
                </a:solidFill>
              </a:defRPr>
            </a:lvl1pPr>
            <a:lvl2pPr marL="801688" indent="-461963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1800">
                <a:solidFill>
                  <a:srgbClr val="484848"/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marL="801688" marR="0" lvl="1" indent="-461963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  <a:p>
            <a:pPr lvl="1"/>
            <a:endParaRPr lang="en-US" dirty="0"/>
          </a:p>
          <a:p>
            <a:pPr lvl="0"/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BBEF48B-BEB1-0C43-A261-5EF9BC496A6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569464" y="1504949"/>
            <a:ext cx="2682735" cy="4584701"/>
          </a:xfrm>
          <a:prstGeom prst="roundRect">
            <a:avLst>
              <a:gd name="adj" fmla="val 3153"/>
            </a:avLst>
          </a:prstGeom>
          <a:noFill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Picture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CF8D23FF-6C81-E84A-ADAE-E19C49D342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26628" y="6356350"/>
            <a:ext cx="54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023D6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93BB01B-9E92-5A48-AEA1-1AAE55C14AF5}" type="slidenum">
              <a:rPr lang="en-US" smtClean="0"/>
              <a:pPr/>
              <a:t>‹#›</a:t>
            </a:fld>
            <a:endParaRPr lang="en-US" sz="1200" dirty="0"/>
          </a:p>
        </p:txBody>
      </p:sp>
      <p:sp>
        <p:nvSpPr>
          <p:cNvPr id="17" name="Footer Placeholder 10">
            <a:extLst>
              <a:ext uri="{FF2B5EF4-FFF2-40B4-BE49-F238E27FC236}">
                <a16:creationId xmlns:a16="http://schemas.microsoft.com/office/drawing/2014/main" id="{7ABC935A-4A03-4C9E-BC60-EC8C2BBAB4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1849" y="6356350"/>
            <a:ext cx="6056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48484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© 2021-2022. California Wine Institute. Do not reproduce without permission.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CA64CAC-0723-1547-8EE4-C04995850692}"/>
              </a:ext>
            </a:extLst>
          </p:cNvPr>
          <p:cNvSpPr/>
          <p:nvPr userDrawn="1"/>
        </p:nvSpPr>
        <p:spPr>
          <a:xfrm>
            <a:off x="-126" y="0"/>
            <a:ext cx="12192126" cy="64176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A9E51A8-4B0D-BF46-AB0A-046142CCC0DA}"/>
              </a:ext>
            </a:extLst>
          </p:cNvPr>
          <p:cNvSpPr/>
          <p:nvPr userDrawn="1"/>
        </p:nvSpPr>
        <p:spPr>
          <a:xfrm>
            <a:off x="0" y="641761"/>
            <a:ext cx="12195810" cy="155226"/>
          </a:xfrm>
          <a:prstGeom prst="rect">
            <a:avLst/>
          </a:prstGeom>
          <a:solidFill>
            <a:srgbClr val="FFBD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B302E4B-C1BD-5F4A-B8E4-B7FCF3195A03}"/>
              </a:ext>
            </a:extLst>
          </p:cNvPr>
          <p:cNvSpPr/>
          <p:nvPr userDrawn="1"/>
        </p:nvSpPr>
        <p:spPr>
          <a:xfrm>
            <a:off x="948690" y="292254"/>
            <a:ext cx="2137410" cy="6258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7484B231-E4B1-274A-B096-151BF806460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09039" y="558953"/>
            <a:ext cx="1591312" cy="536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289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048E2-7622-D54D-9651-24DB1D48F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00116"/>
            <a:ext cx="7600051" cy="965200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2500" b="1">
                <a:solidFill>
                  <a:srgbClr val="023D6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3AB5BC-467E-4A4B-B4F7-A1290AF16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2465316"/>
            <a:ext cx="7600051" cy="3624335"/>
          </a:xfrm>
        </p:spPr>
        <p:txBody>
          <a:bodyPr>
            <a:normAutofit/>
          </a:bodyPr>
          <a:lstStyle>
            <a:lvl1pPr marL="3429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23D68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84848"/>
                </a:solidFill>
              </a:defRPr>
            </a:lvl1pPr>
            <a:lvl2pPr marL="801688" indent="-461963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1800">
                <a:solidFill>
                  <a:srgbClr val="484848"/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marL="801688" marR="0" lvl="1" indent="-461963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  <a:p>
            <a:pPr lvl="1"/>
            <a:endParaRPr lang="en-US" dirty="0"/>
          </a:p>
          <a:p>
            <a:pPr lvl="0"/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BBEF48B-BEB1-0C43-A261-5EF9BC496A6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569464" y="1504949"/>
            <a:ext cx="2682735" cy="4584701"/>
          </a:xfrm>
          <a:prstGeom prst="roundRect">
            <a:avLst>
              <a:gd name="adj" fmla="val 3153"/>
            </a:avLst>
          </a:prstGeom>
          <a:noFill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Picture</a:t>
            </a:r>
          </a:p>
        </p:txBody>
      </p:sp>
      <p:sp>
        <p:nvSpPr>
          <p:cNvPr id="17" name="Footer Placeholder 10">
            <a:extLst>
              <a:ext uri="{FF2B5EF4-FFF2-40B4-BE49-F238E27FC236}">
                <a16:creationId xmlns:a16="http://schemas.microsoft.com/office/drawing/2014/main" id="{7ABC935A-4A03-4C9E-BC60-EC8C2BBAB4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1849" y="6356350"/>
            <a:ext cx="6056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48484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© 2021-2022. California Wine Institute. Do not reproduce without permission.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412A78F-2924-4143-AF6E-34F460ED77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733068" y="6431963"/>
            <a:ext cx="1519131" cy="262060"/>
          </a:xfrm>
          <a:prstGeom prst="rect">
            <a:avLst/>
          </a:prstGeom>
        </p:spPr>
      </p:pic>
      <p:sp>
        <p:nvSpPr>
          <p:cNvPr id="15" name="Slide Number Placeholder 11">
            <a:extLst>
              <a:ext uri="{FF2B5EF4-FFF2-40B4-BE49-F238E27FC236}">
                <a16:creationId xmlns:a16="http://schemas.microsoft.com/office/drawing/2014/main" id="{F0978B11-9E66-744A-A47C-6CE84BE839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26400" y="6356350"/>
            <a:ext cx="54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023D6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93BB01B-9E92-5A48-AEA1-1AAE55C14AF5}" type="slidenum">
              <a:rPr lang="en-US" smtClean="0"/>
              <a:pPr/>
              <a:t>‹#›</a:t>
            </a:fld>
            <a:endParaRPr lang="en-US" sz="12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E9B319C-7400-7B48-83A4-3A4A19B0B52D}"/>
              </a:ext>
            </a:extLst>
          </p:cNvPr>
          <p:cNvSpPr/>
          <p:nvPr userDrawn="1"/>
        </p:nvSpPr>
        <p:spPr>
          <a:xfrm>
            <a:off x="-126" y="0"/>
            <a:ext cx="12192126" cy="64176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DE7C619-23C4-BD4F-87B0-3F94879C67A7}"/>
              </a:ext>
            </a:extLst>
          </p:cNvPr>
          <p:cNvSpPr/>
          <p:nvPr userDrawn="1"/>
        </p:nvSpPr>
        <p:spPr>
          <a:xfrm>
            <a:off x="0" y="641761"/>
            <a:ext cx="12195810" cy="155226"/>
          </a:xfrm>
          <a:prstGeom prst="rect">
            <a:avLst/>
          </a:prstGeom>
          <a:solidFill>
            <a:srgbClr val="023D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4317F2-4BF3-9646-9E02-1A95C5246482}"/>
              </a:ext>
            </a:extLst>
          </p:cNvPr>
          <p:cNvSpPr/>
          <p:nvPr userDrawn="1"/>
        </p:nvSpPr>
        <p:spPr>
          <a:xfrm>
            <a:off x="948690" y="292254"/>
            <a:ext cx="2137410" cy="6258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3EC914C-E2E1-0B42-A5A5-03FD07791E8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09039" y="558953"/>
            <a:ext cx="1591312" cy="536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76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Pic Pag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048E2-7622-D54D-9651-24DB1D48F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00116"/>
            <a:ext cx="10420349" cy="965200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2500" b="1">
                <a:solidFill>
                  <a:srgbClr val="9BAF1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3AB5BC-467E-4A4B-B4F7-A1290AF16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2465317"/>
            <a:ext cx="10420350" cy="1584972"/>
          </a:xfrm>
        </p:spPr>
        <p:txBody>
          <a:bodyPr>
            <a:normAutofit/>
          </a:bodyPr>
          <a:lstStyle>
            <a:lvl1pPr marL="3429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A7B337"/>
              </a:buClr>
              <a:buSzPct val="120000"/>
              <a:buFont typeface="Arial" panose="020B0604020202020204" pitchFamily="34" charset="0"/>
              <a:buChar char="•"/>
              <a:defRPr sz="2000">
                <a:solidFill>
                  <a:srgbClr val="484848"/>
                </a:solidFill>
              </a:defRPr>
            </a:lvl1pPr>
            <a:lvl2pPr marL="801688" indent="-461963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1800">
                <a:solidFill>
                  <a:srgbClr val="484848"/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marL="801688" marR="0" lvl="1" indent="-461963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  <a:p>
            <a:pPr lvl="1"/>
            <a:endParaRPr lang="en-US" dirty="0"/>
          </a:p>
          <a:p>
            <a:pPr lvl="0"/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BBEF48B-BEB1-0C43-A261-5EF9BC496A6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31848" y="4050288"/>
            <a:ext cx="10420351" cy="2039363"/>
          </a:xfrm>
          <a:prstGeom prst="roundRect">
            <a:avLst>
              <a:gd name="adj" fmla="val 3153"/>
            </a:avLst>
          </a:prstGeom>
          <a:noFill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Picture</a:t>
            </a:r>
          </a:p>
        </p:txBody>
      </p:sp>
      <p:sp>
        <p:nvSpPr>
          <p:cNvPr id="17" name="Footer Placeholder 10">
            <a:extLst>
              <a:ext uri="{FF2B5EF4-FFF2-40B4-BE49-F238E27FC236}">
                <a16:creationId xmlns:a16="http://schemas.microsoft.com/office/drawing/2014/main" id="{7ABC935A-4A03-4C9E-BC60-EC8C2BBAB4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1849" y="6356350"/>
            <a:ext cx="6056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48484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© 2021-2022. California Wine Institute. Do not reproduce without permission.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1F3A82D-9D94-4946-8614-A973EC3107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733068" y="6431963"/>
            <a:ext cx="1519131" cy="262060"/>
          </a:xfrm>
          <a:prstGeom prst="rect">
            <a:avLst/>
          </a:prstGeom>
        </p:spPr>
      </p:pic>
      <p:sp>
        <p:nvSpPr>
          <p:cNvPr id="15" name="Slide Number Placeholder 11">
            <a:extLst>
              <a:ext uri="{FF2B5EF4-FFF2-40B4-BE49-F238E27FC236}">
                <a16:creationId xmlns:a16="http://schemas.microsoft.com/office/drawing/2014/main" id="{B38D3304-24D9-6B42-B5C7-23714E4CAF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26400" y="6356350"/>
            <a:ext cx="54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023D6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93BB01B-9E92-5A48-AEA1-1AAE55C14AF5}" type="slidenum">
              <a:rPr lang="en-US" smtClean="0"/>
              <a:pPr/>
              <a:t>‹#›</a:t>
            </a:fld>
            <a:endParaRPr lang="en-US" sz="12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FA61EBD-82E9-AB46-9263-C7ABB0F1E719}"/>
              </a:ext>
            </a:extLst>
          </p:cNvPr>
          <p:cNvSpPr/>
          <p:nvPr userDrawn="1"/>
        </p:nvSpPr>
        <p:spPr>
          <a:xfrm>
            <a:off x="-126" y="0"/>
            <a:ext cx="12192126" cy="64176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ADE6F3D-0E71-C147-A0A1-F4A64FBDAD9F}"/>
              </a:ext>
            </a:extLst>
          </p:cNvPr>
          <p:cNvSpPr/>
          <p:nvPr userDrawn="1"/>
        </p:nvSpPr>
        <p:spPr>
          <a:xfrm>
            <a:off x="0" y="641761"/>
            <a:ext cx="12195810" cy="155226"/>
          </a:xfrm>
          <a:prstGeom prst="rect">
            <a:avLst/>
          </a:prstGeom>
          <a:solidFill>
            <a:srgbClr val="9BA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085F547-C332-AE4E-BB32-FE461938D23B}"/>
              </a:ext>
            </a:extLst>
          </p:cNvPr>
          <p:cNvSpPr/>
          <p:nvPr userDrawn="1"/>
        </p:nvSpPr>
        <p:spPr>
          <a:xfrm>
            <a:off x="948690" y="292254"/>
            <a:ext cx="2137410" cy="6258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AA2B7CB-9F2A-8648-AFB5-C892124209C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09039" y="558953"/>
            <a:ext cx="1591312" cy="536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381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B96127-E910-584F-AED9-4B7359146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2BC480-DC9B-A246-BC84-B4E3257C7A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30401"/>
            <a:ext cx="10515600" cy="4246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5194B906-FCA6-ED45-A4E9-B13F84DF1E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26628" y="6356350"/>
            <a:ext cx="54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023D6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93BB01B-9E92-5A48-AEA1-1AAE55C14AF5}" type="slidenum">
              <a:rPr lang="en-US" smtClean="0"/>
              <a:pPr/>
              <a:t>‹#›</a:t>
            </a:fld>
            <a:endParaRPr lang="en-US" sz="1200" dirty="0"/>
          </a:p>
        </p:txBody>
      </p:sp>
      <p:sp>
        <p:nvSpPr>
          <p:cNvPr id="7" name="Footer Placeholder 10">
            <a:extLst>
              <a:ext uri="{FF2B5EF4-FFF2-40B4-BE49-F238E27FC236}">
                <a16:creationId xmlns:a16="http://schemas.microsoft.com/office/drawing/2014/main" id="{01672901-5EB2-4F9A-A7BE-719932C713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" y="6356349"/>
            <a:ext cx="6056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48484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© 2021-2022. California Wine Institute. Do not reproduce without permission.</a:t>
            </a:r>
          </a:p>
        </p:txBody>
      </p:sp>
    </p:spTree>
    <p:extLst>
      <p:ext uri="{BB962C8B-B14F-4D97-AF65-F5344CB8AC3E}">
        <p14:creationId xmlns:p14="http://schemas.microsoft.com/office/powerpoint/2010/main" val="1621068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004B8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A8FACB2-C196-EB45-8DF1-9F0B6DD8DCF1}"/>
              </a:ext>
            </a:extLst>
          </p:cNvPr>
          <p:cNvSpPr/>
          <p:nvPr/>
        </p:nvSpPr>
        <p:spPr>
          <a:xfrm>
            <a:off x="1242492" y="1723869"/>
            <a:ext cx="3611016" cy="12136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14615DE-97DB-AC44-B68D-829E824D6966}"/>
              </a:ext>
            </a:extLst>
          </p:cNvPr>
          <p:cNvSpPr/>
          <p:nvPr/>
        </p:nvSpPr>
        <p:spPr>
          <a:xfrm>
            <a:off x="0" y="2443397"/>
            <a:ext cx="6096000" cy="44146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7170" name="Picture 2" descr="https://lh4.googleusercontent.com/2WM1KPmPjlBjopUS_P9F52ejQ1bQQl0xz2V4-i4MaphSAI_Q-82eoPtZekakR1pYCSzgG68FXMpPNNUycLeTdVififyhYAJVcrDtZ1-12drANDdyo-R0m9s4x2k9SPlNz40wSRk">
            <a:extLst>
              <a:ext uri="{FF2B5EF4-FFF2-40B4-BE49-F238E27FC236}">
                <a16:creationId xmlns:a16="http://schemas.microsoft.com/office/drawing/2014/main" id="{4279EA73-4485-BC4F-A143-4B18E7ABAB3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18" t="14526" r="22587" b="2654"/>
          <a:stretch/>
        </p:blipFill>
        <p:spPr bwMode="auto">
          <a:xfrm>
            <a:off x="6096000" y="0"/>
            <a:ext cx="6096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0CF6E21-1E58-E645-A93B-6BB5669BC5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8389" y="3540806"/>
            <a:ext cx="5239223" cy="3045111"/>
          </a:xfrm>
        </p:spPr>
        <p:txBody>
          <a:bodyPr>
            <a:normAutofit/>
          </a:bodyPr>
          <a:lstStyle/>
          <a:p>
            <a:pPr algn="ctr"/>
            <a:r>
              <a:rPr lang="en-US" sz="6600" b="0" dirty="0">
                <a:solidFill>
                  <a:schemeClr val="tx2"/>
                </a:solidFill>
              </a:rPr>
              <a:t>Title</a:t>
            </a:r>
            <a:br>
              <a:rPr lang="en-US" sz="3400" dirty="0">
                <a:solidFill>
                  <a:schemeClr val="tx2"/>
                </a:solidFill>
              </a:rPr>
            </a:br>
            <a:r>
              <a:rPr lang="en-US" sz="2400" b="0" dirty="0">
                <a:solidFill>
                  <a:schemeClr val="tx2"/>
                </a:solidFill>
              </a:rPr>
              <a:t>Description</a:t>
            </a:r>
            <a:br>
              <a:rPr lang="en-US" sz="3400" dirty="0">
                <a:solidFill>
                  <a:srgbClr val="9BAF16"/>
                </a:solidFill>
              </a:rPr>
            </a:br>
            <a:br>
              <a:rPr lang="en-US" sz="2200" b="0" dirty="0">
                <a:solidFill>
                  <a:schemeClr val="tx1"/>
                </a:solidFill>
              </a:rPr>
            </a:br>
            <a:br>
              <a:rPr lang="en-US" sz="1100" b="0" dirty="0">
                <a:solidFill>
                  <a:schemeClr val="tx1"/>
                </a:solidFill>
              </a:rPr>
            </a:br>
            <a:r>
              <a:rPr lang="en-US" sz="1600" dirty="0"/>
              <a:t>SPEAKER</a:t>
            </a: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9967568-11D0-814E-A23F-7208D8D3A5D8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49000"/>
          </a:blip>
          <a:srcRect/>
          <a:stretch/>
        </p:blipFill>
        <p:spPr>
          <a:xfrm rot="20690111">
            <a:off x="9047815" y="3040195"/>
            <a:ext cx="3429000" cy="3429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C414E65-A321-4C4A-BBD3-5E693230EE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99493" y="2095673"/>
            <a:ext cx="2497015" cy="841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054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051B4-B876-5C2D-1CCC-B1920F232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00116"/>
            <a:ext cx="10505092" cy="965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997C070-1354-6BD0-8437-A4BEAA416D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2465316"/>
            <a:ext cx="10505092" cy="362433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679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DCD2D6-E1AC-E0D7-CC87-48A9511FAC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A806B93-87BE-B6DC-BC0C-25A446FB1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6AD2CE-2D78-2B5A-2E04-32CE2F23C5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1A420FC-60C6-D6C3-7BC0-7C4FDDB4EB9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31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F6D521-E954-D586-7AFF-B1ED9CD7B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BFD30-7D09-D7F0-E599-AB2CD4E3B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3454" y="2106246"/>
            <a:ext cx="10505092" cy="1446550"/>
          </a:xfrm>
        </p:spPr>
        <p:txBody>
          <a:bodyPr>
            <a:spAutoFit/>
          </a:bodyPr>
          <a:lstStyle/>
          <a:p>
            <a:pPr algn="ctr"/>
            <a:endParaRPr lang="en-US" sz="8800" b="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9E5814-0F45-98DD-9665-FB4DEA91B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18795" y="4019094"/>
            <a:ext cx="8354410" cy="646331"/>
          </a:xfrm>
        </p:spPr>
        <p:txBody>
          <a:bodyPr wrap="square">
            <a:spAutoFit/>
          </a:bodyPr>
          <a:lstStyle/>
          <a:p>
            <a:pPr marL="0" indent="0" algn="ctr">
              <a:buNone/>
            </a:pPr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6C4B73C-ADA2-44B0-EBB2-CD0D919D9471}"/>
              </a:ext>
            </a:extLst>
          </p:cNvPr>
          <p:cNvCxnSpPr>
            <a:cxnSpLocks/>
          </p:cNvCxnSpPr>
          <p:nvPr/>
        </p:nvCxnSpPr>
        <p:spPr>
          <a:xfrm>
            <a:off x="3019425" y="3904793"/>
            <a:ext cx="615315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BD993741-95EC-A21E-1C61-5D495CF679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9733068" y="6431963"/>
            <a:ext cx="1519131" cy="2620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0553D59-CFEF-9863-85A7-B3A19396681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09039" y="558953"/>
            <a:ext cx="1591312" cy="536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08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023D68"/>
      </a:dk2>
      <a:lt2>
        <a:srgbClr val="F1F2F1"/>
      </a:lt2>
      <a:accent1>
        <a:srgbClr val="C31115"/>
      </a:accent1>
      <a:accent2>
        <a:srgbClr val="EC7E11"/>
      </a:accent2>
      <a:accent3>
        <a:srgbClr val="E9961F"/>
      </a:accent3>
      <a:accent4>
        <a:srgbClr val="FFBD25"/>
      </a:accent4>
      <a:accent5>
        <a:srgbClr val="9BAE15"/>
      </a:accent5>
      <a:accent6>
        <a:srgbClr val="248E2A"/>
      </a:accent6>
      <a:hlink>
        <a:srgbClr val="023D68"/>
      </a:hlink>
      <a:folHlink>
        <a:srgbClr val="48484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rgbClr val="A7B337"/>
        </a:solidFill>
        <a:ln>
          <a:noFill/>
        </a:ln>
        <a:effectLst>
          <a:softEdge rad="0"/>
        </a:effectLst>
      </a:spPr>
      <a:bodyPr vert="horz" lIns="182880" tIns="45720" rIns="182880" bIns="45720" rtlCol="0" anchor="ctr">
        <a:noAutofit/>
      </a:bodyPr>
      <a:lstStyle>
        <a:defPPr algn="ctr">
          <a:defRPr sz="1600" b="1" dirty="0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684</TotalTime>
  <Words>11</Words>
  <Application>Microsoft Macintosh PowerPoint</Application>
  <PresentationFormat>Widescreen</PresentationFormat>
  <Paragraphs>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Aptos</vt:lpstr>
      <vt:lpstr>Arial</vt:lpstr>
      <vt:lpstr>Office Theme</vt:lpstr>
      <vt:lpstr>Title Description   SPEAKER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Evan Goldstein</dc:creator>
  <cp:lastModifiedBy>Celeste Finn</cp:lastModifiedBy>
  <cp:revision>55</cp:revision>
  <cp:lastPrinted>2025-03-20T15:49:22Z</cp:lastPrinted>
  <dcterms:created xsi:type="dcterms:W3CDTF">2025-03-08T23:40:49Z</dcterms:created>
  <dcterms:modified xsi:type="dcterms:W3CDTF">2025-08-25T15:08:14Z</dcterms:modified>
</cp:coreProperties>
</file>