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Open Sans Light" panose="020B0306030504020204" pitchFamily="34" charset="0"/>
      <p:regular r:id="rId13"/>
      <p:bold r:id="rId14"/>
      <p:italic r:id="rId15"/>
      <p:boldItalic r:id="rId16"/>
    </p:embeddedFont>
    <p:embeddedFont>
      <p:font typeface="Source Sans Pro" panose="020B0503030403020204" pitchFamily="34" charset="0"/>
      <p:regular r:id="rId17"/>
      <p:bold r:id="rId18"/>
      <p:italic r:id="rId19"/>
      <p:boldItalic r:id="rId20"/>
    </p:embeddedFont>
    <p:embeddedFont>
      <p:font typeface="Source Sans Pro Light" panose="020B0403030403020204" pitchFamily="34" charset="0"/>
      <p:regular r:id="rId21"/>
      <p:bold r:id="rId22"/>
      <p:italic r:id="rId23"/>
      <p:boldItalic r:id="rId24"/>
    </p:embeddedFont>
    <p:embeddedFont>
      <p:font typeface="Source Sans Pro SemiBold" panose="020B06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c7fe29a8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c7fe29a8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dca2c5e99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dca2c5e99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8453932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8453932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84539328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8453932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84539328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84539328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84539328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84539328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84539328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84539328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84539328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84539328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8553ec90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8553ec90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29350" y="1382925"/>
            <a:ext cx="6417900" cy="163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1pPr>
            <a:lvl2pPr lvl="1"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2pPr>
            <a:lvl3pPr lvl="2"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3pPr>
            <a:lvl4pPr lvl="3"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4pPr>
            <a:lvl5pPr lvl="4"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5pPr>
            <a:lvl6pPr lvl="5"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6pPr>
            <a:lvl7pPr lvl="6"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7pPr>
            <a:lvl8pPr lvl="7"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8pPr>
            <a:lvl9pPr lvl="8"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9pPr>
          </a:lstStyle>
          <a:p>
            <a:endParaRPr/>
          </a:p>
        </p:txBody>
      </p:sp>
      <p:sp>
        <p:nvSpPr>
          <p:cNvPr id="11" name="Google Shape;11;p2"/>
          <p:cNvSpPr txBox="1">
            <a:spLocks noGrp="1"/>
          </p:cNvSpPr>
          <p:nvPr>
            <p:ph type="subTitle" idx="1"/>
          </p:nvPr>
        </p:nvSpPr>
        <p:spPr>
          <a:xfrm>
            <a:off x="2329350" y="3094600"/>
            <a:ext cx="6502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B7B7B7"/>
              </a:buClr>
              <a:buSzPts val="1200"/>
              <a:buNone/>
              <a:defRPr sz="1200">
                <a:solidFill>
                  <a:srgbClr val="B7B7B7"/>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Font typeface="Source Sans Pro Light"/>
              <a:buNone/>
              <a:defRPr sz="1200">
                <a:latin typeface="Source Sans Pro Light"/>
                <a:ea typeface="Source Sans Pro Light"/>
                <a:cs typeface="Source Sans Pro Light"/>
                <a:sym typeface="Source Sans Pro Light"/>
              </a:defRPr>
            </a:lvl3pPr>
            <a:lvl4pPr lvl="3" algn="ctr" rtl="0">
              <a:lnSpc>
                <a:spcPct val="100000"/>
              </a:lnSpc>
              <a:spcBef>
                <a:spcPts val="0"/>
              </a:spcBef>
              <a:spcAft>
                <a:spcPts val="0"/>
              </a:spcAft>
              <a:buSzPts val="1200"/>
              <a:buFont typeface="Source Sans Pro"/>
              <a:buNone/>
              <a:defRPr sz="1200">
                <a:latin typeface="Source Sans Pro"/>
                <a:ea typeface="Source Sans Pro"/>
                <a:cs typeface="Source Sans Pro"/>
                <a:sym typeface="Source Sans Pro"/>
              </a:defRPr>
            </a:lvl4pPr>
            <a:lvl5pPr lvl="4" algn="ctr" rtl="0">
              <a:lnSpc>
                <a:spcPct val="100000"/>
              </a:lnSpc>
              <a:spcBef>
                <a:spcPts val="0"/>
              </a:spcBef>
              <a:spcAft>
                <a:spcPts val="0"/>
              </a:spcAft>
              <a:buSzPts val="1200"/>
              <a:buFont typeface="Source Sans Pro"/>
              <a:buNone/>
              <a:defRPr sz="1200">
                <a:latin typeface="Source Sans Pro"/>
                <a:ea typeface="Source Sans Pro"/>
                <a:cs typeface="Source Sans Pro"/>
                <a:sym typeface="Source Sans Pro"/>
              </a:defRPr>
            </a:lvl5pPr>
            <a:lvl6pPr lvl="5" algn="ctr" rtl="0">
              <a:lnSpc>
                <a:spcPct val="100000"/>
              </a:lnSpc>
              <a:spcBef>
                <a:spcPts val="0"/>
              </a:spcBef>
              <a:spcAft>
                <a:spcPts val="0"/>
              </a:spcAft>
              <a:buSzPts val="1200"/>
              <a:buFont typeface="Source Sans Pro"/>
              <a:buNone/>
              <a:defRPr sz="1200">
                <a:latin typeface="Source Sans Pro"/>
                <a:ea typeface="Source Sans Pro"/>
                <a:cs typeface="Source Sans Pro"/>
                <a:sym typeface="Source Sans Pro"/>
              </a:defRPr>
            </a:lvl6pPr>
            <a:lvl7pPr lvl="6" algn="ctr" rtl="0">
              <a:lnSpc>
                <a:spcPct val="100000"/>
              </a:lnSpc>
              <a:spcBef>
                <a:spcPts val="0"/>
              </a:spcBef>
              <a:spcAft>
                <a:spcPts val="0"/>
              </a:spcAft>
              <a:buSzPts val="1200"/>
              <a:buFont typeface="Source Sans Pro"/>
              <a:buNone/>
              <a:defRPr sz="1200">
                <a:latin typeface="Source Sans Pro"/>
                <a:ea typeface="Source Sans Pro"/>
                <a:cs typeface="Source Sans Pro"/>
                <a:sym typeface="Source Sans Pro"/>
              </a:defRPr>
            </a:lvl7pPr>
            <a:lvl8pPr lvl="7" algn="ctr" rtl="0">
              <a:lnSpc>
                <a:spcPct val="100000"/>
              </a:lnSpc>
              <a:spcBef>
                <a:spcPts val="0"/>
              </a:spcBef>
              <a:spcAft>
                <a:spcPts val="0"/>
              </a:spcAft>
              <a:buSzPts val="1200"/>
              <a:buFont typeface="Source Sans Pro"/>
              <a:buNone/>
              <a:defRPr sz="1200">
                <a:latin typeface="Source Sans Pro"/>
                <a:ea typeface="Source Sans Pro"/>
                <a:cs typeface="Source Sans Pro"/>
                <a:sym typeface="Source Sans Pro"/>
              </a:defRPr>
            </a:lvl8pPr>
            <a:lvl9pPr lvl="8" algn="ctr" rtl="0">
              <a:lnSpc>
                <a:spcPct val="100000"/>
              </a:lnSpc>
              <a:spcBef>
                <a:spcPts val="0"/>
              </a:spcBef>
              <a:spcAft>
                <a:spcPts val="0"/>
              </a:spcAft>
              <a:buSzPts val="1200"/>
              <a:buFont typeface="Source Sans Pro"/>
              <a:buNone/>
              <a:defRPr sz="1200">
                <a:latin typeface="Source Sans Pro"/>
                <a:ea typeface="Source Sans Pro"/>
                <a:cs typeface="Source Sans Pro"/>
                <a:sym typeface="Source Sans Pro"/>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sz="800">
              <a:latin typeface="Source Sans Pro"/>
              <a:ea typeface="Source Sans Pro"/>
              <a:cs typeface="Source Sans Pro"/>
              <a:sym typeface="Source Sans Pro"/>
            </a:endParaRPr>
          </a:p>
        </p:txBody>
      </p:sp>
      <p:cxnSp>
        <p:nvCxnSpPr>
          <p:cNvPr id="13" name="Google Shape;13;p2"/>
          <p:cNvCxnSpPr/>
          <p:nvPr/>
        </p:nvCxnSpPr>
        <p:spPr>
          <a:xfrm>
            <a:off x="346750" y="388929"/>
            <a:ext cx="8485500" cy="0"/>
          </a:xfrm>
          <a:prstGeom prst="straightConnector1">
            <a:avLst/>
          </a:prstGeom>
          <a:noFill/>
          <a:ln w="9525" cap="flat" cmpd="sng">
            <a:solidFill>
              <a:srgbClr val="434343"/>
            </a:solidFill>
            <a:prstDash val="solid"/>
            <a:round/>
            <a:headEnd type="none" w="med" len="med"/>
            <a:tailEnd type="none" w="med" len="med"/>
          </a:ln>
        </p:spPr>
      </p:cxnSp>
      <p:pic>
        <p:nvPicPr>
          <p:cNvPr id="14" name="Google Shape;14;p2"/>
          <p:cNvPicPr preferRelativeResize="0"/>
          <p:nvPr/>
        </p:nvPicPr>
        <p:blipFill>
          <a:blip r:embed="rId2">
            <a:alphaModFix/>
          </a:blip>
          <a:stretch>
            <a:fillRect/>
          </a:stretch>
        </p:blipFill>
        <p:spPr>
          <a:xfrm>
            <a:off x="7978524" y="127500"/>
            <a:ext cx="867703" cy="1882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SCREEN">
  <p:cSld name="TITLE_AND_TWO_COLUMNS_2_1">
    <p:bg>
      <p:bgPr>
        <a:solidFill>
          <a:srgbClr val="FFFFFF"/>
        </a:solidFill>
        <a:effectLst/>
      </p:bgPr>
    </p:bg>
    <p:spTree>
      <p:nvGrpSpPr>
        <p:cNvPr id="1" name="Shape 59"/>
        <p:cNvGrpSpPr/>
        <p:nvPr/>
      </p:nvGrpSpPr>
      <p:grpSpPr>
        <a:xfrm>
          <a:off x="0" y="0"/>
          <a:ext cx="0" cy="0"/>
          <a:chOff x="0" y="0"/>
          <a:chExt cx="0" cy="0"/>
        </a:xfrm>
      </p:grpSpPr>
      <p:sp>
        <p:nvSpPr>
          <p:cNvPr id="60" name="Google Shape;60;p11"/>
          <p:cNvSpPr/>
          <p:nvPr/>
        </p:nvSpPr>
        <p:spPr>
          <a:xfrm>
            <a:off x="-13900" y="0"/>
            <a:ext cx="45789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1"/>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11"/>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sp>
        <p:nvSpPr>
          <p:cNvPr id="64" name="Google Shape;64;p11"/>
          <p:cNvSpPr txBox="1">
            <a:spLocks noGrp="1"/>
          </p:cNvSpPr>
          <p:nvPr>
            <p:ph type="title"/>
          </p:nvPr>
        </p:nvSpPr>
        <p:spPr>
          <a:xfrm>
            <a:off x="243094" y="1888829"/>
            <a:ext cx="1916400" cy="2232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1pPr>
            <a:lvl2pPr lvl="1"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2pPr>
            <a:lvl3pPr lvl="2"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3pPr>
            <a:lvl4pPr lvl="3"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4pPr>
            <a:lvl5pPr lvl="4"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5pPr>
            <a:lvl6pPr lvl="5"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6pPr>
            <a:lvl7pPr lvl="6"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7pPr>
            <a:lvl8pPr lvl="7"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8pPr>
            <a:lvl9pPr lvl="8"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9pPr>
          </a:lstStyle>
          <a:p>
            <a:endParaRPr/>
          </a:p>
        </p:txBody>
      </p:sp>
      <p:sp>
        <p:nvSpPr>
          <p:cNvPr id="65" name="Google Shape;65;p11"/>
          <p:cNvSpPr txBox="1">
            <a:spLocks noGrp="1"/>
          </p:cNvSpPr>
          <p:nvPr>
            <p:ph type="subTitle" idx="1"/>
          </p:nvPr>
        </p:nvSpPr>
        <p:spPr>
          <a:xfrm>
            <a:off x="243094" y="881375"/>
            <a:ext cx="2667300" cy="75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400"/>
            </a:lvl1pPr>
            <a:lvl2pPr lvl="1" rtl="0">
              <a:lnSpc>
                <a:spcPct val="100000"/>
              </a:lnSpc>
              <a:spcBef>
                <a:spcPts val="160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type="secHead">
  <p:cSld name="SECTION_HEADER">
    <p:bg>
      <p:bgPr>
        <a:solidFill>
          <a:srgbClr val="FFFFFF"/>
        </a:solidFill>
        <a:effectLst/>
      </p:bgPr>
    </p:bg>
    <p:spTree>
      <p:nvGrpSpPr>
        <p:cNvPr id="1" name="Shape 73"/>
        <p:cNvGrpSpPr/>
        <p:nvPr/>
      </p:nvGrpSpPr>
      <p:grpSpPr>
        <a:xfrm>
          <a:off x="0" y="0"/>
          <a:ext cx="0" cy="0"/>
          <a:chOff x="0" y="0"/>
          <a:chExt cx="0" cy="0"/>
        </a:xfrm>
      </p:grpSpPr>
      <p:sp>
        <p:nvSpPr>
          <p:cNvPr id="74" name="Google Shape;7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3"/>
          <p:cNvSpPr txBox="1">
            <a:spLocks noGrp="1"/>
          </p:cNvSpPr>
          <p:nvPr>
            <p:ph type="title"/>
          </p:nvPr>
        </p:nvSpPr>
        <p:spPr>
          <a:xfrm>
            <a:off x="0" y="2253925"/>
            <a:ext cx="9144000" cy="492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056DD4"/>
                </a:solidFill>
                <a:latin typeface="Source Sans Pro"/>
                <a:ea typeface="Source Sans Pro"/>
                <a:cs typeface="Source Sans Pro"/>
                <a:sym typeface="Source Sans Pro"/>
              </a:defRPr>
            </a:lvl1pPr>
            <a:lvl2pPr lvl="1" algn="ctr">
              <a:spcBef>
                <a:spcPts val="0"/>
              </a:spcBef>
              <a:spcAft>
                <a:spcPts val="0"/>
              </a:spcAft>
              <a:buNone/>
              <a:defRPr>
                <a:latin typeface="Source Sans Pro Light"/>
                <a:ea typeface="Source Sans Pro Light"/>
                <a:cs typeface="Source Sans Pro Light"/>
                <a:sym typeface="Source Sans Pro Light"/>
              </a:defRPr>
            </a:lvl2pPr>
            <a:lvl3pPr lvl="2" algn="ctr">
              <a:spcBef>
                <a:spcPts val="0"/>
              </a:spcBef>
              <a:spcAft>
                <a:spcPts val="0"/>
              </a:spcAft>
              <a:buNone/>
              <a:defRPr>
                <a:latin typeface="Source Sans Pro Light"/>
                <a:ea typeface="Source Sans Pro Light"/>
                <a:cs typeface="Source Sans Pro Light"/>
                <a:sym typeface="Source Sans Pro Light"/>
              </a:defRPr>
            </a:lvl3pPr>
            <a:lvl4pPr lvl="3" algn="ctr">
              <a:spcBef>
                <a:spcPts val="0"/>
              </a:spcBef>
              <a:spcAft>
                <a:spcPts val="0"/>
              </a:spcAft>
              <a:buNone/>
              <a:defRPr>
                <a:latin typeface="Source Sans Pro Light"/>
                <a:ea typeface="Source Sans Pro Light"/>
                <a:cs typeface="Source Sans Pro Light"/>
                <a:sym typeface="Source Sans Pro Light"/>
              </a:defRPr>
            </a:lvl4pPr>
            <a:lvl5pPr lvl="4" algn="ctr">
              <a:spcBef>
                <a:spcPts val="0"/>
              </a:spcBef>
              <a:spcAft>
                <a:spcPts val="0"/>
              </a:spcAft>
              <a:buNone/>
              <a:defRPr>
                <a:latin typeface="Source Sans Pro Light"/>
                <a:ea typeface="Source Sans Pro Light"/>
                <a:cs typeface="Source Sans Pro Light"/>
                <a:sym typeface="Source Sans Pro Light"/>
              </a:defRPr>
            </a:lvl5pPr>
            <a:lvl6pPr lvl="5" algn="ctr">
              <a:spcBef>
                <a:spcPts val="0"/>
              </a:spcBef>
              <a:spcAft>
                <a:spcPts val="0"/>
              </a:spcAft>
              <a:buNone/>
              <a:defRPr>
                <a:latin typeface="Source Sans Pro Light"/>
                <a:ea typeface="Source Sans Pro Light"/>
                <a:cs typeface="Source Sans Pro Light"/>
                <a:sym typeface="Source Sans Pro Light"/>
              </a:defRPr>
            </a:lvl6pPr>
            <a:lvl7pPr lvl="6" algn="ctr">
              <a:spcBef>
                <a:spcPts val="0"/>
              </a:spcBef>
              <a:spcAft>
                <a:spcPts val="0"/>
              </a:spcAft>
              <a:buNone/>
              <a:defRPr>
                <a:latin typeface="Source Sans Pro Light"/>
                <a:ea typeface="Source Sans Pro Light"/>
                <a:cs typeface="Source Sans Pro Light"/>
                <a:sym typeface="Source Sans Pro Light"/>
              </a:defRPr>
            </a:lvl7pPr>
            <a:lvl8pPr lvl="7" algn="ctr">
              <a:spcBef>
                <a:spcPts val="0"/>
              </a:spcBef>
              <a:spcAft>
                <a:spcPts val="0"/>
              </a:spcAft>
              <a:buNone/>
              <a:defRPr>
                <a:latin typeface="Source Sans Pro Light"/>
                <a:ea typeface="Source Sans Pro Light"/>
                <a:cs typeface="Source Sans Pro Light"/>
                <a:sym typeface="Source Sans Pro Light"/>
              </a:defRPr>
            </a:lvl8pPr>
            <a:lvl9pPr lvl="8" algn="ctr">
              <a:spcBef>
                <a:spcPts val="0"/>
              </a:spcBef>
              <a:spcAft>
                <a:spcPts val="0"/>
              </a:spcAft>
              <a:buNone/>
              <a:defRPr>
                <a:latin typeface="Source Sans Pro Light"/>
                <a:ea typeface="Source Sans Pro Light"/>
                <a:cs typeface="Source Sans Pro Light"/>
                <a:sym typeface="Source Sans Pro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SECTION_HEADER_2">
    <p:bg>
      <p:bgPr>
        <a:solidFill>
          <a:srgbClr val="FFFFFF"/>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SECTION_HEADER_2_2">
    <p:bg>
      <p:bgPr>
        <a:solidFill>
          <a:srgbClr val="FFFFFF"/>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5"/>
          <p:cNvPicPr preferRelativeResize="0"/>
          <p:nvPr/>
        </p:nvPicPr>
        <p:blipFill rotWithShape="1">
          <a:blip r:embed="rId2">
            <a:alphaModFix/>
          </a:blip>
          <a:srcRect l="19264" r="25958"/>
          <a:stretch/>
        </p:blipFill>
        <p:spPr>
          <a:xfrm>
            <a:off x="0" y="0"/>
            <a:ext cx="9144001" cy="5143499"/>
          </a:xfrm>
          <a:prstGeom prst="rect">
            <a:avLst/>
          </a:prstGeom>
          <a:noFill/>
          <a:ln>
            <a:noFill/>
          </a:ln>
        </p:spPr>
      </p:pic>
      <p:sp>
        <p:nvSpPr>
          <p:cNvPr id="81" name="Google Shape;81;p15"/>
          <p:cNvSpPr txBox="1">
            <a:spLocks noGrp="1"/>
          </p:cNvSpPr>
          <p:nvPr>
            <p:ph type="ctrTitle"/>
          </p:nvPr>
        </p:nvSpPr>
        <p:spPr>
          <a:xfrm>
            <a:off x="278400" y="1457200"/>
            <a:ext cx="6417900" cy="163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3600"/>
              <a:buFont typeface="Open Sans Light"/>
              <a:buNone/>
              <a:defRPr sz="3600">
                <a:solidFill>
                  <a:srgbClr val="F3F3F3"/>
                </a:solidFill>
                <a:latin typeface="Open Sans Light"/>
                <a:ea typeface="Open Sans Light"/>
                <a:cs typeface="Open Sans Light"/>
                <a:sym typeface="Open Sans Light"/>
              </a:defRPr>
            </a:lvl1pPr>
            <a:lvl2pPr lvl="1"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2pPr>
            <a:lvl3pPr lvl="2"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3pPr>
            <a:lvl4pPr lvl="3"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4pPr>
            <a:lvl5pPr lvl="4"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5pPr>
            <a:lvl6pPr lvl="5"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6pPr>
            <a:lvl7pPr lvl="6"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7pPr>
            <a:lvl8pPr lvl="7"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8pPr>
            <a:lvl9pPr lvl="8"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9pPr>
          </a:lstStyle>
          <a:p>
            <a:endParaRPr/>
          </a:p>
        </p:txBody>
      </p:sp>
      <p:sp>
        <p:nvSpPr>
          <p:cNvPr id="82" name="Google Shape;82;p15"/>
          <p:cNvSpPr txBox="1">
            <a:spLocks noGrp="1"/>
          </p:cNvSpPr>
          <p:nvPr>
            <p:ph type="subTitle" idx="1"/>
          </p:nvPr>
        </p:nvSpPr>
        <p:spPr>
          <a:xfrm>
            <a:off x="278400" y="2985826"/>
            <a:ext cx="7328400" cy="156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83" name="Google Shape;83;p15"/>
          <p:cNvPicPr preferRelativeResize="0"/>
          <p:nvPr/>
        </p:nvPicPr>
        <p:blipFill>
          <a:blip r:embed="rId3">
            <a:alphaModFix/>
          </a:blip>
          <a:stretch>
            <a:fillRect/>
          </a:stretch>
        </p:blipFill>
        <p:spPr>
          <a:xfrm>
            <a:off x="7535869" y="4571576"/>
            <a:ext cx="1485282" cy="393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Box Left">
  <p:cSld name="SECTION_HEADER_2_1">
    <p:bg>
      <p:bgPr>
        <a:solidFill>
          <a:srgbClr val="FFFFFF"/>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6"/>
          <p:cNvSpPr txBox="1">
            <a:spLocks noGrp="1"/>
          </p:cNvSpPr>
          <p:nvPr>
            <p:ph type="subTitle" idx="1"/>
          </p:nvPr>
        </p:nvSpPr>
        <p:spPr>
          <a:xfrm>
            <a:off x="254250" y="639675"/>
            <a:ext cx="4008300" cy="798300"/>
          </a:xfrm>
          <a:prstGeom prst="rect">
            <a:avLst/>
          </a:prstGeom>
          <a:noFill/>
        </p:spPr>
        <p:txBody>
          <a:bodyPr spcFirstLastPara="1" wrap="square" lIns="91425" tIns="91425" rIns="91425" bIns="91425" anchor="t" anchorCtr="0">
            <a:noAutofit/>
          </a:bodyPr>
          <a:lstStyle>
            <a:lvl1pPr lvl="0">
              <a:spcBef>
                <a:spcPts val="0"/>
              </a:spcBef>
              <a:spcAft>
                <a:spcPts val="0"/>
              </a:spcAft>
              <a:buNone/>
              <a:defRPr sz="1800">
                <a:solidFill>
                  <a:srgbClr val="056DD4"/>
                </a:solidFill>
                <a:latin typeface="Source Sans Pro"/>
                <a:ea typeface="Source Sans Pro"/>
                <a:cs typeface="Source Sans Pro"/>
                <a:sym typeface="Source Sans Pr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87" name="Google Shape;87;p16"/>
          <p:cNvSpPr txBox="1">
            <a:spLocks noGrp="1"/>
          </p:cNvSpPr>
          <p:nvPr>
            <p:ph type="body" idx="2"/>
          </p:nvPr>
        </p:nvSpPr>
        <p:spPr>
          <a:xfrm>
            <a:off x="254250" y="1406950"/>
            <a:ext cx="3934200" cy="413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a:spcBef>
                <a:spcPts val="16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a:spcBef>
                <a:spcPts val="16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a:spcBef>
                <a:spcPts val="16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a:spcBef>
                <a:spcPts val="16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a:spcBef>
                <a:spcPts val="16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a:spcBef>
                <a:spcPts val="16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a:spcBef>
                <a:spcPts val="1600"/>
              </a:spcBef>
              <a:spcAft>
                <a:spcPts val="1600"/>
              </a:spcAft>
              <a:buSzPts val="1200"/>
              <a:buFont typeface="Source Sans Pro"/>
              <a:buChar char="■"/>
              <a:defRPr sz="12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Box Full Width">
  <p:cSld name="SECTION_HEADER_2_1_2">
    <p:bg>
      <p:bgPr>
        <a:solidFill>
          <a:srgbClr val="FFFFFF"/>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7"/>
          <p:cNvSpPr txBox="1">
            <a:spLocks noGrp="1"/>
          </p:cNvSpPr>
          <p:nvPr>
            <p:ph type="subTitle" idx="1"/>
          </p:nvPr>
        </p:nvSpPr>
        <p:spPr>
          <a:xfrm>
            <a:off x="254250" y="639675"/>
            <a:ext cx="8510100" cy="7983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800">
                <a:solidFill>
                  <a:srgbClr val="056DD4"/>
                </a:solidFill>
                <a:latin typeface="Source Sans Pro"/>
                <a:ea typeface="Source Sans Pro"/>
                <a:cs typeface="Source Sans Pro"/>
                <a:sym typeface="Source Sans Pro"/>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91" name="Google Shape;91;p17"/>
          <p:cNvSpPr txBox="1">
            <a:spLocks noGrp="1"/>
          </p:cNvSpPr>
          <p:nvPr>
            <p:ph type="body" idx="2"/>
          </p:nvPr>
        </p:nvSpPr>
        <p:spPr>
          <a:xfrm>
            <a:off x="254250" y="1170120"/>
            <a:ext cx="8510100" cy="4134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600"/>
              </a:spcBef>
              <a:spcAft>
                <a:spcPts val="1600"/>
              </a:spcAft>
              <a:buSzPts val="1200"/>
              <a:buFont typeface="Source Sans Pro"/>
              <a:buChar char="■"/>
              <a:defRPr sz="12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Box Right">
  <p:cSld name="SECTION_HEADER_2_1_1">
    <p:bg>
      <p:bgPr>
        <a:solidFill>
          <a:srgbClr val="FFFFFF"/>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txBox="1">
            <a:spLocks noGrp="1"/>
          </p:cNvSpPr>
          <p:nvPr>
            <p:ph type="subTitle" idx="1"/>
          </p:nvPr>
        </p:nvSpPr>
        <p:spPr>
          <a:xfrm>
            <a:off x="4834474" y="639675"/>
            <a:ext cx="3981600" cy="7983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800">
                <a:solidFill>
                  <a:srgbClr val="056DD4"/>
                </a:solidFill>
                <a:latin typeface="Source Sans Pro"/>
                <a:ea typeface="Source Sans Pro"/>
                <a:cs typeface="Source Sans Pro"/>
                <a:sym typeface="Source Sans Pro"/>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95" name="Google Shape;95;p18"/>
          <p:cNvSpPr txBox="1">
            <a:spLocks noGrp="1"/>
          </p:cNvSpPr>
          <p:nvPr>
            <p:ph type="body" idx="2"/>
          </p:nvPr>
        </p:nvSpPr>
        <p:spPr>
          <a:xfrm>
            <a:off x="4834480" y="1635550"/>
            <a:ext cx="3934200" cy="4134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600"/>
              </a:spcBef>
              <a:spcAft>
                <a:spcPts val="1600"/>
              </a:spcAft>
              <a:buSzPts val="1200"/>
              <a:buFont typeface="Source Sans Pro"/>
              <a:buChar char="■"/>
              <a:defRPr sz="12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2D6E"/>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ctrTitle"/>
          </p:nvPr>
        </p:nvSpPr>
        <p:spPr>
          <a:xfrm>
            <a:off x="1592850" y="1457200"/>
            <a:ext cx="6417900" cy="163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3600"/>
              <a:buFont typeface="Open Sans Light"/>
              <a:buNone/>
              <a:defRPr sz="3600">
                <a:solidFill>
                  <a:srgbClr val="F3F3F3"/>
                </a:solidFill>
                <a:latin typeface="Open Sans Light"/>
                <a:ea typeface="Open Sans Light"/>
                <a:cs typeface="Open Sans Light"/>
                <a:sym typeface="Open Sans Light"/>
              </a:defRPr>
            </a:lvl1pPr>
            <a:lvl2pPr lvl="1"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2pPr>
            <a:lvl3pPr lvl="2"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3pPr>
            <a:lvl4pPr lvl="3"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4pPr>
            <a:lvl5pPr lvl="4"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5pPr>
            <a:lvl6pPr lvl="5"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6pPr>
            <a:lvl7pPr lvl="6"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7pPr>
            <a:lvl8pPr lvl="7"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8pPr>
            <a:lvl9pPr lvl="8"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9pPr>
          </a:lstStyle>
          <a:p>
            <a:endParaRPr/>
          </a:p>
        </p:txBody>
      </p:sp>
      <p:sp>
        <p:nvSpPr>
          <p:cNvPr id="98" name="Google Shape;9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sz="800">
              <a:latin typeface="Source Sans Pro"/>
              <a:ea typeface="Source Sans Pro"/>
              <a:cs typeface="Source Sans Pro"/>
              <a:sym typeface="Source Sans Pro"/>
            </a:endParaRPr>
          </a:p>
        </p:txBody>
      </p:sp>
      <p:sp>
        <p:nvSpPr>
          <p:cNvPr id="99" name="Google Shape;99;p19"/>
          <p:cNvSpPr/>
          <p:nvPr/>
        </p:nvSpPr>
        <p:spPr>
          <a:xfrm>
            <a:off x="7811900" y="71775"/>
            <a:ext cx="1135800" cy="271500"/>
          </a:xfrm>
          <a:prstGeom prst="rect">
            <a:avLst/>
          </a:prstGeom>
          <a:solidFill>
            <a:srgbClr val="002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9"/>
          <p:cNvPicPr preferRelativeResize="0"/>
          <p:nvPr/>
        </p:nvPicPr>
        <p:blipFill>
          <a:blip r:embed="rId2">
            <a:alphaModFix/>
          </a:blip>
          <a:stretch>
            <a:fillRect/>
          </a:stretch>
        </p:blipFill>
        <p:spPr>
          <a:xfrm>
            <a:off x="7911254" y="93000"/>
            <a:ext cx="868680" cy="210312"/>
          </a:xfrm>
          <a:prstGeom prst="rect">
            <a:avLst/>
          </a:prstGeom>
          <a:noFill/>
          <a:ln>
            <a:noFill/>
          </a:ln>
        </p:spPr>
      </p:pic>
      <p:sp>
        <p:nvSpPr>
          <p:cNvPr id="101" name="Google Shape;101;p19"/>
          <p:cNvSpPr txBox="1">
            <a:spLocks noGrp="1"/>
          </p:cNvSpPr>
          <p:nvPr>
            <p:ph type="subTitle" idx="1"/>
          </p:nvPr>
        </p:nvSpPr>
        <p:spPr>
          <a:xfrm>
            <a:off x="1592850" y="2985826"/>
            <a:ext cx="7328400" cy="1564500"/>
          </a:xfrm>
          <a:prstGeom prst="rect">
            <a:avLst/>
          </a:prstGeom>
        </p:spPr>
        <p:txBody>
          <a:bodyPr spcFirstLastPara="1" wrap="square" lIns="91425" tIns="91425" rIns="91425" bIns="91425" anchor="t" anchorCtr="0">
            <a:noAutofit/>
          </a:bodyPr>
          <a:lstStyle>
            <a:lvl1pPr lvl="0">
              <a:spcBef>
                <a:spcPts val="0"/>
              </a:spcBef>
              <a:spcAft>
                <a:spcPts val="0"/>
              </a:spcAft>
              <a:buNone/>
              <a:defRPr sz="2400">
                <a:solidFill>
                  <a:srgbClr val="FFFFFF"/>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pic>
        <p:nvPicPr>
          <p:cNvPr id="102" name="Google Shape;102;p19"/>
          <p:cNvPicPr preferRelativeResize="0"/>
          <p:nvPr/>
        </p:nvPicPr>
        <p:blipFill>
          <a:blip r:embed="rId3">
            <a:alphaModFix/>
          </a:blip>
          <a:stretch>
            <a:fillRect/>
          </a:stretch>
        </p:blipFill>
        <p:spPr>
          <a:xfrm>
            <a:off x="237375" y="1888800"/>
            <a:ext cx="1413100" cy="21196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1">
  <p:cSld name="TITLE_1">
    <p:bg>
      <p:bgPr>
        <a:solidFill>
          <a:srgbClr val="002D6E"/>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1592850" y="1457200"/>
            <a:ext cx="6417900" cy="163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3600"/>
              <a:buFont typeface="Open Sans Light"/>
              <a:buNone/>
              <a:defRPr sz="3600">
                <a:solidFill>
                  <a:srgbClr val="F3F3F3"/>
                </a:solidFill>
                <a:latin typeface="Open Sans Light"/>
                <a:ea typeface="Open Sans Light"/>
                <a:cs typeface="Open Sans Light"/>
                <a:sym typeface="Open Sans Light"/>
              </a:defRPr>
            </a:lvl1pPr>
            <a:lvl2pPr lvl="1"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2pPr>
            <a:lvl3pPr lvl="2"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3pPr>
            <a:lvl4pPr lvl="3"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4pPr>
            <a:lvl5pPr lvl="4"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5pPr>
            <a:lvl6pPr lvl="5"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6pPr>
            <a:lvl7pPr lvl="6"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7pPr>
            <a:lvl8pPr lvl="7"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8pPr>
            <a:lvl9pPr lvl="8" rtl="0">
              <a:spcBef>
                <a:spcPts val="0"/>
              </a:spcBef>
              <a:spcAft>
                <a:spcPts val="0"/>
              </a:spcAft>
              <a:buClr>
                <a:srgbClr val="F3F3F3"/>
              </a:buClr>
              <a:buSzPts val="5200"/>
              <a:buFont typeface="Open Sans Light"/>
              <a:buNone/>
              <a:defRPr sz="5200">
                <a:solidFill>
                  <a:srgbClr val="F3F3F3"/>
                </a:solidFill>
                <a:latin typeface="Open Sans Light"/>
                <a:ea typeface="Open Sans Light"/>
                <a:cs typeface="Open Sans Light"/>
                <a:sym typeface="Open Sans Light"/>
              </a:defRPr>
            </a:lvl9pPr>
          </a:lstStyle>
          <a:p>
            <a:endParaRPr/>
          </a:p>
        </p:txBody>
      </p:sp>
      <p:sp>
        <p:nvSpPr>
          <p:cNvPr id="105" name="Google Shape;10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sz="800">
              <a:latin typeface="Source Sans Pro"/>
              <a:ea typeface="Source Sans Pro"/>
              <a:cs typeface="Source Sans Pro"/>
              <a:sym typeface="Source Sans Pro"/>
            </a:endParaRPr>
          </a:p>
        </p:txBody>
      </p:sp>
      <p:sp>
        <p:nvSpPr>
          <p:cNvPr id="106" name="Google Shape;106;p20"/>
          <p:cNvSpPr/>
          <p:nvPr/>
        </p:nvSpPr>
        <p:spPr>
          <a:xfrm>
            <a:off x="7811900" y="71775"/>
            <a:ext cx="1135800" cy="271500"/>
          </a:xfrm>
          <a:prstGeom prst="rect">
            <a:avLst/>
          </a:prstGeom>
          <a:solidFill>
            <a:srgbClr val="002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20"/>
          <p:cNvPicPr preferRelativeResize="0"/>
          <p:nvPr/>
        </p:nvPicPr>
        <p:blipFill>
          <a:blip r:embed="rId2">
            <a:alphaModFix/>
          </a:blip>
          <a:stretch>
            <a:fillRect/>
          </a:stretch>
        </p:blipFill>
        <p:spPr>
          <a:xfrm>
            <a:off x="7911254" y="93000"/>
            <a:ext cx="868680" cy="210312"/>
          </a:xfrm>
          <a:prstGeom prst="rect">
            <a:avLst/>
          </a:prstGeom>
          <a:noFill/>
          <a:ln>
            <a:noFill/>
          </a:ln>
        </p:spPr>
      </p:pic>
      <p:sp>
        <p:nvSpPr>
          <p:cNvPr id="108" name="Google Shape;108;p20"/>
          <p:cNvSpPr txBox="1">
            <a:spLocks noGrp="1"/>
          </p:cNvSpPr>
          <p:nvPr>
            <p:ph type="subTitle" idx="1"/>
          </p:nvPr>
        </p:nvSpPr>
        <p:spPr>
          <a:xfrm>
            <a:off x="1592850" y="2985826"/>
            <a:ext cx="7328400" cy="1564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09" name="Google Shape;109;p20"/>
          <p:cNvPicPr preferRelativeResize="0"/>
          <p:nvPr/>
        </p:nvPicPr>
        <p:blipFill>
          <a:blip r:embed="rId3">
            <a:alphaModFix/>
          </a:blip>
          <a:stretch>
            <a:fillRect/>
          </a:stretch>
        </p:blipFill>
        <p:spPr>
          <a:xfrm>
            <a:off x="237375" y="1888800"/>
            <a:ext cx="1413100" cy="21196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PY AND IMAGES 1 1">
  <p:cSld name="TITLE_AND_TWO_COLUMNS_2_1">
    <p:bg>
      <p:bgPr>
        <a:solidFill>
          <a:srgbClr val="F3F3F3"/>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1"/>
          <p:cNvSpPr/>
          <p:nvPr/>
        </p:nvSpPr>
        <p:spPr>
          <a:xfrm>
            <a:off x="4552650" y="75"/>
            <a:ext cx="4591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113;p21"/>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pic>
        <p:nvPicPr>
          <p:cNvPr id="114" name="Google Shape;114;p21"/>
          <p:cNvPicPr preferRelativeResize="0"/>
          <p:nvPr/>
        </p:nvPicPr>
        <p:blipFill>
          <a:blip r:embed="rId2">
            <a:alphaModFix/>
          </a:blip>
          <a:stretch>
            <a:fillRect/>
          </a:stretch>
        </p:blipFill>
        <p:spPr>
          <a:xfrm>
            <a:off x="7955157" y="110900"/>
            <a:ext cx="864166" cy="207400"/>
          </a:xfrm>
          <a:prstGeom prst="rect">
            <a:avLst/>
          </a:prstGeom>
          <a:noFill/>
          <a:ln>
            <a:noFill/>
          </a:ln>
        </p:spPr>
      </p:pic>
      <p:sp>
        <p:nvSpPr>
          <p:cNvPr id="115" name="Google Shape;115;p21"/>
          <p:cNvSpPr txBox="1">
            <a:spLocks noGrp="1"/>
          </p:cNvSpPr>
          <p:nvPr>
            <p:ph type="subTitle" idx="1"/>
          </p:nvPr>
        </p:nvSpPr>
        <p:spPr>
          <a:xfrm>
            <a:off x="254250" y="639675"/>
            <a:ext cx="4008300" cy="7791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1800">
                <a:solidFill>
                  <a:srgbClr val="056DD4"/>
                </a:solidFill>
                <a:latin typeface="Source Sans Pro"/>
                <a:ea typeface="Source Sans Pro"/>
                <a:cs typeface="Source Sans Pro"/>
                <a:sym typeface="Source Sans Pro"/>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6" name="Google Shape;116;p21"/>
          <p:cNvSpPr txBox="1">
            <a:spLocks noGrp="1"/>
          </p:cNvSpPr>
          <p:nvPr>
            <p:ph type="body" idx="2"/>
          </p:nvPr>
        </p:nvSpPr>
        <p:spPr>
          <a:xfrm>
            <a:off x="254250" y="1406950"/>
            <a:ext cx="3934200" cy="4134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600"/>
              </a:spcBef>
              <a:spcAft>
                <a:spcPts val="1600"/>
              </a:spcAft>
              <a:buSzPts val="1200"/>
              <a:buFont typeface="Source Sans Pro"/>
              <a:buChar char="■"/>
              <a:defRPr sz="12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IS IS A SUBTITLE" type="secHead">
  <p:cSld name="SECTION_HEADER">
    <p:bg>
      <p:bgPr>
        <a:solidFill>
          <a:srgbClr val="FFFFFF"/>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29350" y="1527607"/>
            <a:ext cx="4761900" cy="1139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Open Sans Light"/>
              <a:buNone/>
              <a:defRPr sz="3600">
                <a:latin typeface="Open Sans Light"/>
                <a:ea typeface="Open Sans Light"/>
                <a:cs typeface="Open Sans Light"/>
                <a:sym typeface="Open Sans Light"/>
              </a:defRPr>
            </a:lvl1pPr>
            <a:lvl2pPr lvl="1" rtl="0">
              <a:spcBef>
                <a:spcPts val="0"/>
              </a:spcBef>
              <a:spcAft>
                <a:spcPts val="0"/>
              </a:spcAft>
              <a:buSzPts val="3600"/>
              <a:buFont typeface="Open Sans Light"/>
              <a:buNone/>
              <a:defRPr sz="3600">
                <a:latin typeface="Open Sans Light"/>
                <a:ea typeface="Open Sans Light"/>
                <a:cs typeface="Open Sans Light"/>
                <a:sym typeface="Open Sans Light"/>
              </a:defRPr>
            </a:lvl2pPr>
            <a:lvl3pPr lvl="2" rtl="0">
              <a:spcBef>
                <a:spcPts val="0"/>
              </a:spcBef>
              <a:spcAft>
                <a:spcPts val="0"/>
              </a:spcAft>
              <a:buSzPts val="3600"/>
              <a:buFont typeface="Open Sans Light"/>
              <a:buNone/>
              <a:defRPr sz="3600">
                <a:latin typeface="Open Sans Light"/>
                <a:ea typeface="Open Sans Light"/>
                <a:cs typeface="Open Sans Light"/>
                <a:sym typeface="Open Sans Light"/>
              </a:defRPr>
            </a:lvl3pPr>
            <a:lvl4pPr lvl="3" rtl="0">
              <a:spcBef>
                <a:spcPts val="0"/>
              </a:spcBef>
              <a:spcAft>
                <a:spcPts val="0"/>
              </a:spcAft>
              <a:buSzPts val="3600"/>
              <a:buFont typeface="Open Sans Light"/>
              <a:buNone/>
              <a:defRPr sz="3600">
                <a:latin typeface="Open Sans Light"/>
                <a:ea typeface="Open Sans Light"/>
                <a:cs typeface="Open Sans Light"/>
                <a:sym typeface="Open Sans Light"/>
              </a:defRPr>
            </a:lvl4pPr>
            <a:lvl5pPr lvl="4" rtl="0">
              <a:spcBef>
                <a:spcPts val="0"/>
              </a:spcBef>
              <a:spcAft>
                <a:spcPts val="0"/>
              </a:spcAft>
              <a:buSzPts val="3600"/>
              <a:buFont typeface="Open Sans Light"/>
              <a:buNone/>
              <a:defRPr sz="3600">
                <a:latin typeface="Open Sans Light"/>
                <a:ea typeface="Open Sans Light"/>
                <a:cs typeface="Open Sans Light"/>
                <a:sym typeface="Open Sans Light"/>
              </a:defRPr>
            </a:lvl5pPr>
            <a:lvl6pPr lvl="5" rtl="0">
              <a:spcBef>
                <a:spcPts val="0"/>
              </a:spcBef>
              <a:spcAft>
                <a:spcPts val="0"/>
              </a:spcAft>
              <a:buSzPts val="3600"/>
              <a:buFont typeface="Open Sans Light"/>
              <a:buNone/>
              <a:defRPr sz="3600">
                <a:latin typeface="Open Sans Light"/>
                <a:ea typeface="Open Sans Light"/>
                <a:cs typeface="Open Sans Light"/>
                <a:sym typeface="Open Sans Light"/>
              </a:defRPr>
            </a:lvl6pPr>
            <a:lvl7pPr lvl="6" rtl="0">
              <a:spcBef>
                <a:spcPts val="0"/>
              </a:spcBef>
              <a:spcAft>
                <a:spcPts val="0"/>
              </a:spcAft>
              <a:buSzPts val="3600"/>
              <a:buFont typeface="Open Sans Light"/>
              <a:buNone/>
              <a:defRPr sz="3600">
                <a:latin typeface="Open Sans Light"/>
                <a:ea typeface="Open Sans Light"/>
                <a:cs typeface="Open Sans Light"/>
                <a:sym typeface="Open Sans Light"/>
              </a:defRPr>
            </a:lvl7pPr>
            <a:lvl8pPr lvl="7" rtl="0">
              <a:spcBef>
                <a:spcPts val="0"/>
              </a:spcBef>
              <a:spcAft>
                <a:spcPts val="0"/>
              </a:spcAft>
              <a:buSzPts val="3600"/>
              <a:buFont typeface="Open Sans Light"/>
              <a:buNone/>
              <a:defRPr sz="3600">
                <a:latin typeface="Open Sans Light"/>
                <a:ea typeface="Open Sans Light"/>
                <a:cs typeface="Open Sans Light"/>
                <a:sym typeface="Open Sans Light"/>
              </a:defRPr>
            </a:lvl8pPr>
            <a:lvl9pPr lvl="8" rtl="0">
              <a:spcBef>
                <a:spcPts val="0"/>
              </a:spcBef>
              <a:spcAft>
                <a:spcPts val="0"/>
              </a:spcAft>
              <a:buSzPts val="3600"/>
              <a:buFont typeface="Open Sans Light"/>
              <a:buNone/>
              <a:defRPr sz="3600">
                <a:latin typeface="Open Sans Light"/>
                <a:ea typeface="Open Sans Light"/>
                <a:cs typeface="Open Sans Light"/>
                <a:sym typeface="Open Sans Light"/>
              </a:defRPr>
            </a:lvl9pPr>
          </a:lstStyle>
          <a:p>
            <a:endParaRPr/>
          </a:p>
        </p:txBody>
      </p:sp>
      <p:sp>
        <p:nvSpPr>
          <p:cNvPr id="17" name="Google Shape;17;p3"/>
          <p:cNvSpPr txBox="1">
            <a:spLocks noGrp="1"/>
          </p:cNvSpPr>
          <p:nvPr>
            <p:ph type="subTitle" idx="1"/>
          </p:nvPr>
        </p:nvSpPr>
        <p:spPr>
          <a:xfrm>
            <a:off x="2320372" y="889332"/>
            <a:ext cx="4055700" cy="43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ource Sans Pro SemiBold"/>
                <a:ea typeface="Source Sans Pro SemiBold"/>
                <a:cs typeface="Source Sans Pro SemiBold"/>
                <a:sym typeface="Source Sans Pro SemiBold"/>
              </a:defRPr>
            </a:lvl1pPr>
            <a:lvl2pPr lvl="1" rtl="0">
              <a:spcBef>
                <a:spcPts val="1600"/>
              </a:spcBef>
              <a:spcAft>
                <a:spcPts val="0"/>
              </a:spcAft>
              <a:buNone/>
              <a:defRPr sz="1200">
                <a:latin typeface="Source Sans Pro SemiBold"/>
                <a:ea typeface="Source Sans Pro SemiBold"/>
                <a:cs typeface="Source Sans Pro SemiBold"/>
                <a:sym typeface="Source Sans Pro SemiBold"/>
              </a:defRPr>
            </a:lvl2pPr>
            <a:lvl3pPr lvl="2" rtl="0">
              <a:spcBef>
                <a:spcPts val="1600"/>
              </a:spcBef>
              <a:spcAft>
                <a:spcPts val="0"/>
              </a:spcAft>
              <a:buNone/>
              <a:defRPr sz="1200">
                <a:latin typeface="Source Sans Pro SemiBold"/>
                <a:ea typeface="Source Sans Pro SemiBold"/>
                <a:cs typeface="Source Sans Pro SemiBold"/>
                <a:sym typeface="Source Sans Pro SemiBold"/>
              </a:defRPr>
            </a:lvl3pPr>
            <a:lvl4pPr lvl="3" rtl="0">
              <a:spcBef>
                <a:spcPts val="1600"/>
              </a:spcBef>
              <a:spcAft>
                <a:spcPts val="0"/>
              </a:spcAft>
              <a:buNone/>
              <a:defRPr sz="1200">
                <a:latin typeface="Source Sans Pro SemiBold"/>
                <a:ea typeface="Source Sans Pro SemiBold"/>
                <a:cs typeface="Source Sans Pro SemiBold"/>
                <a:sym typeface="Source Sans Pro SemiBold"/>
              </a:defRPr>
            </a:lvl4pPr>
            <a:lvl5pPr lvl="4" rtl="0">
              <a:spcBef>
                <a:spcPts val="1600"/>
              </a:spcBef>
              <a:spcAft>
                <a:spcPts val="0"/>
              </a:spcAft>
              <a:buNone/>
              <a:defRPr sz="1200">
                <a:latin typeface="Source Sans Pro SemiBold"/>
                <a:ea typeface="Source Sans Pro SemiBold"/>
                <a:cs typeface="Source Sans Pro SemiBold"/>
                <a:sym typeface="Source Sans Pro SemiBold"/>
              </a:defRPr>
            </a:lvl5pPr>
            <a:lvl6pPr lvl="5" rtl="0">
              <a:spcBef>
                <a:spcPts val="1600"/>
              </a:spcBef>
              <a:spcAft>
                <a:spcPts val="0"/>
              </a:spcAft>
              <a:buNone/>
              <a:defRPr sz="1200">
                <a:latin typeface="Source Sans Pro SemiBold"/>
                <a:ea typeface="Source Sans Pro SemiBold"/>
                <a:cs typeface="Source Sans Pro SemiBold"/>
                <a:sym typeface="Source Sans Pro SemiBold"/>
              </a:defRPr>
            </a:lvl6pPr>
            <a:lvl7pPr lvl="6" rtl="0">
              <a:spcBef>
                <a:spcPts val="1600"/>
              </a:spcBef>
              <a:spcAft>
                <a:spcPts val="0"/>
              </a:spcAft>
              <a:buNone/>
              <a:defRPr sz="1200">
                <a:latin typeface="Source Sans Pro SemiBold"/>
                <a:ea typeface="Source Sans Pro SemiBold"/>
                <a:cs typeface="Source Sans Pro SemiBold"/>
                <a:sym typeface="Source Sans Pro SemiBold"/>
              </a:defRPr>
            </a:lvl7pPr>
            <a:lvl8pPr lvl="7" rtl="0">
              <a:spcBef>
                <a:spcPts val="1600"/>
              </a:spcBef>
              <a:spcAft>
                <a:spcPts val="0"/>
              </a:spcAft>
              <a:buNone/>
              <a:defRPr sz="1200">
                <a:latin typeface="Source Sans Pro SemiBold"/>
                <a:ea typeface="Source Sans Pro SemiBold"/>
                <a:cs typeface="Source Sans Pro SemiBold"/>
                <a:sym typeface="Source Sans Pro SemiBold"/>
              </a:defRPr>
            </a:lvl8pPr>
            <a:lvl9pPr lvl="8" rtl="0">
              <a:spcBef>
                <a:spcPts val="1600"/>
              </a:spcBef>
              <a:spcAft>
                <a:spcPts val="1600"/>
              </a:spcAft>
              <a:buNone/>
              <a:defRPr sz="1200">
                <a:latin typeface="Source Sans Pro SemiBold"/>
                <a:ea typeface="Source Sans Pro SemiBold"/>
                <a:cs typeface="Source Sans Pro SemiBold"/>
                <a:sym typeface="Source Sans Pro SemiBold"/>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7966775" y="127511"/>
            <a:ext cx="867633" cy="188275"/>
          </a:xfrm>
          <a:prstGeom prst="rect">
            <a:avLst/>
          </a:prstGeom>
          <a:noFill/>
          <a:ln>
            <a:noFill/>
          </a:ln>
        </p:spPr>
      </p:pic>
      <p:cxnSp>
        <p:nvCxnSpPr>
          <p:cNvPr id="20" name="Google Shape;20;p3"/>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PY AND IMAGES 1 1 2 1">
  <p:cSld name="TITLE_AND_TWO_COLUMNS_2_1_2_1">
    <p:bg>
      <p:bgPr>
        <a:solidFill>
          <a:srgbClr val="F3F3F3"/>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cxnSp>
        <p:nvCxnSpPr>
          <p:cNvPr id="119" name="Google Shape;119;p22"/>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pic>
        <p:nvPicPr>
          <p:cNvPr id="120" name="Google Shape;120;p22"/>
          <p:cNvPicPr preferRelativeResize="0"/>
          <p:nvPr/>
        </p:nvPicPr>
        <p:blipFill>
          <a:blip r:embed="rId2">
            <a:alphaModFix/>
          </a:blip>
          <a:stretch>
            <a:fillRect/>
          </a:stretch>
        </p:blipFill>
        <p:spPr>
          <a:xfrm>
            <a:off x="7955157" y="110900"/>
            <a:ext cx="864166" cy="207400"/>
          </a:xfrm>
          <a:prstGeom prst="rect">
            <a:avLst/>
          </a:prstGeom>
          <a:noFill/>
          <a:ln>
            <a:noFill/>
          </a:ln>
        </p:spPr>
      </p:pic>
      <p:sp>
        <p:nvSpPr>
          <p:cNvPr id="121" name="Google Shape;121;p22"/>
          <p:cNvSpPr txBox="1">
            <a:spLocks noGrp="1"/>
          </p:cNvSpPr>
          <p:nvPr>
            <p:ph type="subTitle" idx="1"/>
          </p:nvPr>
        </p:nvSpPr>
        <p:spPr>
          <a:xfrm>
            <a:off x="254250" y="639675"/>
            <a:ext cx="3954900" cy="7983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800">
                <a:solidFill>
                  <a:srgbClr val="056DD4"/>
                </a:solidFill>
                <a:latin typeface="Source Sans Pro"/>
                <a:ea typeface="Source Sans Pro"/>
                <a:cs typeface="Source Sans Pro"/>
                <a:sym typeface="Source Sans Pro"/>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2" name="Google Shape;122;p22"/>
          <p:cNvSpPr txBox="1">
            <a:spLocks noGrp="1"/>
          </p:cNvSpPr>
          <p:nvPr>
            <p:ph type="body" idx="2"/>
          </p:nvPr>
        </p:nvSpPr>
        <p:spPr>
          <a:xfrm>
            <a:off x="254250" y="1437975"/>
            <a:ext cx="3954900" cy="3866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6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600"/>
              </a:spcBef>
              <a:spcAft>
                <a:spcPts val="1600"/>
              </a:spcAft>
              <a:buSzPts val="1200"/>
              <a:buFont typeface="Source Sans Pro"/>
              <a:buChar char="■"/>
              <a:defRPr sz="12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PLAY TEXT" type="tx">
  <p:cSld name="TITLE_AND_BODY">
    <p:bg>
      <p:bgPr>
        <a:solidFill>
          <a:srgbClr val="FFFFFF"/>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329350" y="900825"/>
            <a:ext cx="5059800" cy="668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sz="2400">
                <a:solidFill>
                  <a:srgbClr val="434343"/>
                </a:solidFill>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pic>
        <p:nvPicPr>
          <p:cNvPr id="23" name="Google Shape;23;p4"/>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24" name="Google Shape;24;p4"/>
          <p:cNvSpPr txBox="1">
            <a:spLocks noGrp="1"/>
          </p:cNvSpPr>
          <p:nvPr>
            <p:ph type="subTitle" idx="1"/>
          </p:nvPr>
        </p:nvSpPr>
        <p:spPr>
          <a:xfrm>
            <a:off x="261398" y="1033767"/>
            <a:ext cx="1442400" cy="1195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ource Sans Pro SemiBold"/>
                <a:ea typeface="Source Sans Pro SemiBold"/>
                <a:cs typeface="Source Sans Pro SemiBold"/>
                <a:sym typeface="Source Sans Pro SemiBold"/>
              </a:defRPr>
            </a:lvl1pPr>
            <a:lvl2pPr lvl="1" rtl="0">
              <a:spcBef>
                <a:spcPts val="1600"/>
              </a:spcBef>
              <a:spcAft>
                <a:spcPts val="0"/>
              </a:spcAft>
              <a:buNone/>
              <a:defRPr sz="1200">
                <a:latin typeface="Source Sans Pro SemiBold"/>
                <a:ea typeface="Source Sans Pro SemiBold"/>
                <a:cs typeface="Source Sans Pro SemiBold"/>
                <a:sym typeface="Source Sans Pro SemiBold"/>
              </a:defRPr>
            </a:lvl2pPr>
            <a:lvl3pPr lvl="2" rtl="0">
              <a:spcBef>
                <a:spcPts val="1600"/>
              </a:spcBef>
              <a:spcAft>
                <a:spcPts val="0"/>
              </a:spcAft>
              <a:buNone/>
              <a:defRPr sz="1200">
                <a:latin typeface="Source Sans Pro SemiBold"/>
                <a:ea typeface="Source Sans Pro SemiBold"/>
                <a:cs typeface="Source Sans Pro SemiBold"/>
                <a:sym typeface="Source Sans Pro SemiBold"/>
              </a:defRPr>
            </a:lvl3pPr>
            <a:lvl4pPr lvl="3" rtl="0">
              <a:spcBef>
                <a:spcPts val="1600"/>
              </a:spcBef>
              <a:spcAft>
                <a:spcPts val="0"/>
              </a:spcAft>
              <a:buNone/>
              <a:defRPr sz="1200">
                <a:latin typeface="Source Sans Pro SemiBold"/>
                <a:ea typeface="Source Sans Pro SemiBold"/>
                <a:cs typeface="Source Sans Pro SemiBold"/>
                <a:sym typeface="Source Sans Pro SemiBold"/>
              </a:defRPr>
            </a:lvl4pPr>
            <a:lvl5pPr lvl="4" rtl="0">
              <a:spcBef>
                <a:spcPts val="1600"/>
              </a:spcBef>
              <a:spcAft>
                <a:spcPts val="0"/>
              </a:spcAft>
              <a:buNone/>
              <a:defRPr sz="1200">
                <a:latin typeface="Source Sans Pro SemiBold"/>
                <a:ea typeface="Source Sans Pro SemiBold"/>
                <a:cs typeface="Source Sans Pro SemiBold"/>
                <a:sym typeface="Source Sans Pro SemiBold"/>
              </a:defRPr>
            </a:lvl5pPr>
            <a:lvl6pPr lvl="5" rtl="0">
              <a:spcBef>
                <a:spcPts val="1600"/>
              </a:spcBef>
              <a:spcAft>
                <a:spcPts val="0"/>
              </a:spcAft>
              <a:buNone/>
              <a:defRPr sz="1200">
                <a:latin typeface="Source Sans Pro SemiBold"/>
                <a:ea typeface="Source Sans Pro SemiBold"/>
                <a:cs typeface="Source Sans Pro SemiBold"/>
                <a:sym typeface="Source Sans Pro SemiBold"/>
              </a:defRPr>
            </a:lvl6pPr>
            <a:lvl7pPr lvl="6" rtl="0">
              <a:spcBef>
                <a:spcPts val="1600"/>
              </a:spcBef>
              <a:spcAft>
                <a:spcPts val="0"/>
              </a:spcAft>
              <a:buNone/>
              <a:defRPr sz="1200">
                <a:latin typeface="Source Sans Pro SemiBold"/>
                <a:ea typeface="Source Sans Pro SemiBold"/>
                <a:cs typeface="Source Sans Pro SemiBold"/>
                <a:sym typeface="Source Sans Pro SemiBold"/>
              </a:defRPr>
            </a:lvl7pPr>
            <a:lvl8pPr lvl="7" rtl="0">
              <a:spcBef>
                <a:spcPts val="1600"/>
              </a:spcBef>
              <a:spcAft>
                <a:spcPts val="0"/>
              </a:spcAft>
              <a:buNone/>
              <a:defRPr sz="1200">
                <a:latin typeface="Source Sans Pro SemiBold"/>
                <a:ea typeface="Source Sans Pro SemiBold"/>
                <a:cs typeface="Source Sans Pro SemiBold"/>
                <a:sym typeface="Source Sans Pro SemiBold"/>
              </a:defRPr>
            </a:lvl8pPr>
            <a:lvl9pPr lvl="8" rtl="0">
              <a:spcBef>
                <a:spcPts val="1600"/>
              </a:spcBef>
              <a:spcAft>
                <a:spcPts val="1600"/>
              </a:spcAft>
              <a:buNone/>
              <a:defRPr sz="1200">
                <a:latin typeface="Source Sans Pro SemiBold"/>
                <a:ea typeface="Source Sans Pro SemiBold"/>
                <a:cs typeface="Source Sans Pro SemiBold"/>
                <a:sym typeface="Source Sans Pro SemiBold"/>
              </a:defRPr>
            </a:lvl9pPr>
          </a:lstStyle>
          <a:p>
            <a:endParaRPr/>
          </a:p>
        </p:txBody>
      </p:sp>
      <p:sp>
        <p:nvSpPr>
          <p:cNvPr id="25" name="Google Shape;25;p4"/>
          <p:cNvSpPr txBox="1">
            <a:spLocks noGrp="1"/>
          </p:cNvSpPr>
          <p:nvPr>
            <p:ph type="title" idx="2"/>
          </p:nvPr>
        </p:nvSpPr>
        <p:spPr>
          <a:xfrm>
            <a:off x="2329350" y="1868250"/>
            <a:ext cx="5059800" cy="668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sz="2400">
                <a:solidFill>
                  <a:srgbClr val="434343"/>
                </a:solidFill>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
        <p:nvSpPr>
          <p:cNvPr id="26" name="Google Shape;26;p4"/>
          <p:cNvSpPr txBox="1">
            <a:spLocks noGrp="1"/>
          </p:cNvSpPr>
          <p:nvPr>
            <p:ph type="title" idx="3"/>
          </p:nvPr>
        </p:nvSpPr>
        <p:spPr>
          <a:xfrm>
            <a:off x="2329350" y="2835675"/>
            <a:ext cx="5059800" cy="668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sz="2400">
                <a:solidFill>
                  <a:srgbClr val="434343"/>
                </a:solidFill>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cxnSp>
        <p:nvCxnSpPr>
          <p:cNvPr id="28" name="Google Shape;28;p4"/>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PY AND IMAGES" type="twoColTx">
  <p:cSld name="TITLE_AND_TWO_COLUMNS">
    <p:bg>
      <p:bgPr>
        <a:solidFill>
          <a:srgbClr val="FFFFFF"/>
        </a:solid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31" name="Google Shape;31;p5"/>
          <p:cNvSpPr txBox="1">
            <a:spLocks noGrp="1"/>
          </p:cNvSpPr>
          <p:nvPr>
            <p:ph type="title"/>
          </p:nvPr>
        </p:nvSpPr>
        <p:spPr>
          <a:xfrm>
            <a:off x="252246" y="1736429"/>
            <a:ext cx="1916400" cy="2232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1pPr>
            <a:lvl2pPr lvl="1"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2pPr>
            <a:lvl3pPr lvl="2"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3pPr>
            <a:lvl4pPr lvl="3"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4pPr>
            <a:lvl5pPr lvl="4"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5pPr>
            <a:lvl6pPr lvl="5"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6pPr>
            <a:lvl7pPr lvl="6"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7pPr>
            <a:lvl8pPr lvl="7"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8pPr>
            <a:lvl9pPr lvl="8" rtl="0">
              <a:lnSpc>
                <a:spcPct val="115000"/>
              </a:lnSpc>
              <a:spcBef>
                <a:spcPts val="0"/>
              </a:spcBef>
              <a:spcAft>
                <a:spcPts val="0"/>
              </a:spcAft>
              <a:buNone/>
              <a:defRPr sz="1200">
                <a:solidFill>
                  <a:srgbClr val="434343"/>
                </a:solidFill>
                <a:latin typeface="Source Sans Pro Light"/>
                <a:ea typeface="Source Sans Pro Light"/>
                <a:cs typeface="Source Sans Pro Light"/>
                <a:sym typeface="Source Sans Pro Light"/>
              </a:defRPr>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cxnSp>
        <p:nvCxnSpPr>
          <p:cNvPr id="33" name="Google Shape;33;p5"/>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sp>
        <p:nvSpPr>
          <p:cNvPr id="34" name="Google Shape;34;p5"/>
          <p:cNvSpPr txBox="1">
            <a:spLocks noGrp="1"/>
          </p:cNvSpPr>
          <p:nvPr>
            <p:ph type="subTitle" idx="1"/>
          </p:nvPr>
        </p:nvSpPr>
        <p:spPr>
          <a:xfrm>
            <a:off x="252246" y="1033775"/>
            <a:ext cx="18651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ource Sans Pro SemiBold"/>
                <a:ea typeface="Source Sans Pro SemiBold"/>
                <a:cs typeface="Source Sans Pro SemiBold"/>
                <a:sym typeface="Source Sans Pro SemiBold"/>
              </a:defRPr>
            </a:lvl1pPr>
            <a:lvl2pPr lvl="1" rtl="0">
              <a:spcBef>
                <a:spcPts val="1600"/>
              </a:spcBef>
              <a:spcAft>
                <a:spcPts val="0"/>
              </a:spcAft>
              <a:buNone/>
              <a:defRPr sz="1200">
                <a:latin typeface="Source Sans Pro SemiBold"/>
                <a:ea typeface="Source Sans Pro SemiBold"/>
                <a:cs typeface="Source Sans Pro SemiBold"/>
                <a:sym typeface="Source Sans Pro SemiBold"/>
              </a:defRPr>
            </a:lvl2pPr>
            <a:lvl3pPr lvl="2" rtl="0">
              <a:spcBef>
                <a:spcPts val="1600"/>
              </a:spcBef>
              <a:spcAft>
                <a:spcPts val="0"/>
              </a:spcAft>
              <a:buNone/>
              <a:defRPr sz="1200">
                <a:latin typeface="Source Sans Pro SemiBold"/>
                <a:ea typeface="Source Sans Pro SemiBold"/>
                <a:cs typeface="Source Sans Pro SemiBold"/>
                <a:sym typeface="Source Sans Pro SemiBold"/>
              </a:defRPr>
            </a:lvl3pPr>
            <a:lvl4pPr lvl="3" rtl="0">
              <a:spcBef>
                <a:spcPts val="1600"/>
              </a:spcBef>
              <a:spcAft>
                <a:spcPts val="0"/>
              </a:spcAft>
              <a:buNone/>
              <a:defRPr sz="1200">
                <a:latin typeface="Source Sans Pro SemiBold"/>
                <a:ea typeface="Source Sans Pro SemiBold"/>
                <a:cs typeface="Source Sans Pro SemiBold"/>
                <a:sym typeface="Source Sans Pro SemiBold"/>
              </a:defRPr>
            </a:lvl4pPr>
            <a:lvl5pPr lvl="4" rtl="0">
              <a:spcBef>
                <a:spcPts val="1600"/>
              </a:spcBef>
              <a:spcAft>
                <a:spcPts val="0"/>
              </a:spcAft>
              <a:buNone/>
              <a:defRPr sz="1200">
                <a:latin typeface="Source Sans Pro SemiBold"/>
                <a:ea typeface="Source Sans Pro SemiBold"/>
                <a:cs typeface="Source Sans Pro SemiBold"/>
                <a:sym typeface="Source Sans Pro SemiBold"/>
              </a:defRPr>
            </a:lvl5pPr>
            <a:lvl6pPr lvl="5" rtl="0">
              <a:spcBef>
                <a:spcPts val="1600"/>
              </a:spcBef>
              <a:spcAft>
                <a:spcPts val="0"/>
              </a:spcAft>
              <a:buNone/>
              <a:defRPr sz="1200">
                <a:latin typeface="Source Sans Pro SemiBold"/>
                <a:ea typeface="Source Sans Pro SemiBold"/>
                <a:cs typeface="Source Sans Pro SemiBold"/>
                <a:sym typeface="Source Sans Pro SemiBold"/>
              </a:defRPr>
            </a:lvl6pPr>
            <a:lvl7pPr lvl="6" rtl="0">
              <a:spcBef>
                <a:spcPts val="1600"/>
              </a:spcBef>
              <a:spcAft>
                <a:spcPts val="0"/>
              </a:spcAft>
              <a:buNone/>
              <a:defRPr sz="1200">
                <a:latin typeface="Source Sans Pro SemiBold"/>
                <a:ea typeface="Source Sans Pro SemiBold"/>
                <a:cs typeface="Source Sans Pro SemiBold"/>
                <a:sym typeface="Source Sans Pro SemiBold"/>
              </a:defRPr>
            </a:lvl7pPr>
            <a:lvl8pPr lvl="7" rtl="0">
              <a:spcBef>
                <a:spcPts val="1600"/>
              </a:spcBef>
              <a:spcAft>
                <a:spcPts val="0"/>
              </a:spcAft>
              <a:buNone/>
              <a:defRPr sz="1200">
                <a:latin typeface="Source Sans Pro SemiBold"/>
                <a:ea typeface="Source Sans Pro SemiBold"/>
                <a:cs typeface="Source Sans Pro SemiBold"/>
                <a:sym typeface="Source Sans Pro SemiBold"/>
              </a:defRPr>
            </a:lvl8pPr>
            <a:lvl9pPr lvl="8" rtl="0">
              <a:spcBef>
                <a:spcPts val="1600"/>
              </a:spcBef>
              <a:spcAft>
                <a:spcPts val="1600"/>
              </a:spcAft>
              <a:buNone/>
              <a:defRPr sz="1200">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ger Title for Text">
  <p:cSld name="TITLE_AND_TWO_COLUMNS_2">
    <p:bg>
      <p:bgPr>
        <a:solidFill>
          <a:srgbClr val="FFFFFF"/>
        </a:solidFill>
        <a:effectLst/>
      </p:bgPr>
    </p:bg>
    <p:spTree>
      <p:nvGrpSpPr>
        <p:cNvPr id="1" name="Shape 35"/>
        <p:cNvGrpSpPr/>
        <p:nvPr/>
      </p:nvGrpSpPr>
      <p:grpSpPr>
        <a:xfrm>
          <a:off x="0" y="0"/>
          <a:ext cx="0" cy="0"/>
          <a:chOff x="0" y="0"/>
          <a:chExt cx="0" cy="0"/>
        </a:xfrm>
      </p:grpSpPr>
      <p:pic>
        <p:nvPicPr>
          <p:cNvPr id="36" name="Google Shape;36;p6"/>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cxnSp>
        <p:nvCxnSpPr>
          <p:cNvPr id="38" name="Google Shape;38;p6"/>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sp>
        <p:nvSpPr>
          <p:cNvPr id="39" name="Google Shape;39;p6"/>
          <p:cNvSpPr txBox="1">
            <a:spLocks noGrp="1"/>
          </p:cNvSpPr>
          <p:nvPr>
            <p:ph type="title"/>
          </p:nvPr>
        </p:nvSpPr>
        <p:spPr>
          <a:xfrm>
            <a:off x="243094" y="1888829"/>
            <a:ext cx="1916400" cy="2232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1pPr>
            <a:lvl2pPr lvl="1"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2pPr>
            <a:lvl3pPr lvl="2"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3pPr>
            <a:lvl4pPr lvl="3"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4pPr>
            <a:lvl5pPr lvl="4"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5pPr>
            <a:lvl6pPr lvl="5"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6pPr>
            <a:lvl7pPr lvl="6"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7pPr>
            <a:lvl8pPr lvl="7"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8pPr>
            <a:lvl9pPr lvl="8" rtl="0">
              <a:lnSpc>
                <a:spcPct val="115000"/>
              </a:lnSpc>
              <a:spcBef>
                <a:spcPts val="0"/>
              </a:spcBef>
              <a:spcAft>
                <a:spcPts val="0"/>
              </a:spcAft>
              <a:buNone/>
              <a:defRPr sz="1200">
                <a:solidFill>
                  <a:srgbClr val="434343"/>
                </a:solidFill>
                <a:latin typeface="Source Sans Pro"/>
                <a:ea typeface="Source Sans Pro"/>
                <a:cs typeface="Source Sans Pro"/>
                <a:sym typeface="Source Sans Pro"/>
              </a:defRPr>
            </a:lvl9pPr>
          </a:lstStyle>
          <a:p>
            <a:endParaRPr/>
          </a:p>
        </p:txBody>
      </p:sp>
      <p:sp>
        <p:nvSpPr>
          <p:cNvPr id="40" name="Google Shape;40;p6"/>
          <p:cNvSpPr txBox="1">
            <a:spLocks noGrp="1"/>
          </p:cNvSpPr>
          <p:nvPr>
            <p:ph type="subTitle" idx="1"/>
          </p:nvPr>
        </p:nvSpPr>
        <p:spPr>
          <a:xfrm>
            <a:off x="243094" y="881375"/>
            <a:ext cx="2667300" cy="75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400"/>
            </a:lvl1pPr>
            <a:lvl2pPr lvl="1" rtl="0">
              <a:lnSpc>
                <a:spcPct val="100000"/>
              </a:lnSpc>
              <a:spcBef>
                <a:spcPts val="160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PY AND IMAGES — DISPLAY">
  <p:cSld name="TITLE_AND_TWO_COLUMNS_1">
    <p:bg>
      <p:bgPr>
        <a:solidFill>
          <a:srgbClr val="FFFFFF"/>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title"/>
          </p:nvPr>
        </p:nvSpPr>
        <p:spPr>
          <a:xfrm>
            <a:off x="258415" y="1736429"/>
            <a:ext cx="1916400" cy="2232600"/>
          </a:xfrm>
          <a:prstGeom prst="rect">
            <a:avLst/>
          </a:prstGeom>
        </p:spPr>
        <p:txBody>
          <a:bodyPr spcFirstLastPara="1" wrap="square" lIns="91425" tIns="91425" rIns="91425" bIns="91425" anchor="t" anchorCtr="0">
            <a:noAutofit/>
          </a:bodyPr>
          <a:lstStyle>
            <a:lvl1pPr lvl="0"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1pPr>
            <a:lvl2pPr lvl="1"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2pPr>
            <a:lvl3pPr lvl="2"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3pPr>
            <a:lvl4pPr lvl="3"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4pPr>
            <a:lvl5pPr lvl="4"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5pPr>
            <a:lvl6pPr lvl="5"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6pPr>
            <a:lvl7pPr lvl="6"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7pPr>
            <a:lvl8pPr lvl="7"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8pPr>
            <a:lvl9pPr lvl="8" rtl="0">
              <a:lnSpc>
                <a:spcPct val="120000"/>
              </a:lnSpc>
              <a:spcBef>
                <a:spcPts val="0"/>
              </a:spcBef>
              <a:spcAft>
                <a:spcPts val="0"/>
              </a:spcAft>
              <a:buNone/>
              <a:defRPr sz="1200">
                <a:solidFill>
                  <a:srgbClr val="434343"/>
                </a:solidFill>
                <a:latin typeface="Source Sans Pro"/>
                <a:ea typeface="Source Sans Pro"/>
                <a:cs typeface="Source Sans Pro"/>
                <a:sym typeface="Source Sans Pro"/>
              </a:defRPr>
            </a:lvl9pPr>
          </a:lstStyle>
          <a:p>
            <a:endParaRPr/>
          </a:p>
        </p:txBody>
      </p:sp>
      <p:sp>
        <p:nvSpPr>
          <p:cNvPr id="45" name="Google Shape;45;p7"/>
          <p:cNvSpPr txBox="1">
            <a:spLocks noGrp="1"/>
          </p:cNvSpPr>
          <p:nvPr>
            <p:ph type="subTitle" idx="1"/>
          </p:nvPr>
        </p:nvSpPr>
        <p:spPr>
          <a:xfrm>
            <a:off x="258415" y="1033775"/>
            <a:ext cx="1865100" cy="755700"/>
          </a:xfrm>
          <a:prstGeom prst="rect">
            <a:avLst/>
          </a:prstGeom>
        </p:spPr>
        <p:txBody>
          <a:bodyPr spcFirstLastPara="1" wrap="square" lIns="91425" tIns="91425" rIns="91425" bIns="91425" anchor="t" anchorCtr="0">
            <a:noAutofit/>
          </a:bodyPr>
          <a:lstStyle>
            <a:lvl1pPr lvl="0" rtl="0">
              <a:lnSpc>
                <a:spcPct val="120000"/>
              </a:lnSpc>
              <a:spcBef>
                <a:spcPts val="0"/>
              </a:spcBef>
              <a:spcAft>
                <a:spcPts val="0"/>
              </a:spcAft>
              <a:buNone/>
              <a:defRPr sz="1200">
                <a:latin typeface="Source Sans Pro SemiBold"/>
                <a:ea typeface="Source Sans Pro SemiBold"/>
                <a:cs typeface="Source Sans Pro SemiBold"/>
                <a:sym typeface="Source Sans Pro SemiBold"/>
              </a:defRPr>
            </a:lvl1pPr>
            <a:lvl2pPr lvl="1"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2pPr>
            <a:lvl3pPr lvl="2"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3pPr>
            <a:lvl4pPr lvl="3"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4pPr>
            <a:lvl5pPr lvl="4"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5pPr>
            <a:lvl6pPr lvl="5"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6pPr>
            <a:lvl7pPr lvl="6"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7pPr>
            <a:lvl8pPr lvl="7" rtl="0">
              <a:lnSpc>
                <a:spcPct val="120000"/>
              </a:lnSpc>
              <a:spcBef>
                <a:spcPts val="1600"/>
              </a:spcBef>
              <a:spcAft>
                <a:spcPts val="0"/>
              </a:spcAft>
              <a:buNone/>
              <a:defRPr sz="1200">
                <a:latin typeface="Source Sans Pro SemiBold"/>
                <a:ea typeface="Source Sans Pro SemiBold"/>
                <a:cs typeface="Source Sans Pro SemiBold"/>
                <a:sym typeface="Source Sans Pro SemiBold"/>
              </a:defRPr>
            </a:lvl8pPr>
            <a:lvl9pPr lvl="8" rtl="0">
              <a:lnSpc>
                <a:spcPct val="120000"/>
              </a:lnSpc>
              <a:spcBef>
                <a:spcPts val="1600"/>
              </a:spcBef>
              <a:spcAft>
                <a:spcPts val="1600"/>
              </a:spcAft>
              <a:buNone/>
              <a:defRPr sz="1200">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SPLAY COPY/TITLE">
  <p:cSld name="CAPTION_ONLY">
    <p:bg>
      <p:bgPr>
        <a:solidFill>
          <a:srgbClr val="FFFFFF"/>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48" name="Google Shape;48;p8"/>
          <p:cNvSpPr txBox="1">
            <a:spLocks noGrp="1"/>
          </p:cNvSpPr>
          <p:nvPr>
            <p:ph type="title"/>
          </p:nvPr>
        </p:nvSpPr>
        <p:spPr>
          <a:xfrm>
            <a:off x="2329350" y="1527607"/>
            <a:ext cx="4761900" cy="1139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1pPr>
            <a:lvl2pPr lvl="1"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2pPr>
            <a:lvl3pPr lvl="2"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3pPr>
            <a:lvl4pPr lvl="3"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4pPr>
            <a:lvl5pPr lvl="4"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5pPr>
            <a:lvl6pPr lvl="5"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6pPr>
            <a:lvl7pPr lvl="6"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7pPr>
            <a:lvl8pPr lvl="7"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8pPr>
            <a:lvl9pPr lvl="8" rtl="0">
              <a:spcBef>
                <a:spcPts val="0"/>
              </a:spcBef>
              <a:spcAft>
                <a:spcPts val="0"/>
              </a:spcAft>
              <a:buClr>
                <a:srgbClr val="434343"/>
              </a:buClr>
              <a:buSzPts val="3600"/>
              <a:buFont typeface="Open Sans Light"/>
              <a:buNone/>
              <a:defRPr sz="3600">
                <a:solidFill>
                  <a:srgbClr val="434343"/>
                </a:solidFill>
                <a:latin typeface="Open Sans Light"/>
                <a:ea typeface="Open Sans Light"/>
                <a:cs typeface="Open Sans Light"/>
                <a:sym typeface="Open Sans Light"/>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800">
                <a:latin typeface="Source Sans Pro"/>
                <a:ea typeface="Source Sans Pro"/>
                <a:cs typeface="Source Sans Pro"/>
                <a:sym typeface="Source Sans Pro"/>
              </a:defRPr>
            </a:lvl1pPr>
            <a:lvl2pPr lvl="1" rtl="0">
              <a:buNone/>
              <a:defRPr sz="800">
                <a:latin typeface="Source Sans Pro"/>
                <a:ea typeface="Source Sans Pro"/>
                <a:cs typeface="Source Sans Pro"/>
                <a:sym typeface="Source Sans Pro"/>
              </a:defRPr>
            </a:lvl2pPr>
            <a:lvl3pPr lvl="2" rtl="0">
              <a:buNone/>
              <a:defRPr sz="800">
                <a:latin typeface="Source Sans Pro"/>
                <a:ea typeface="Source Sans Pro"/>
                <a:cs typeface="Source Sans Pro"/>
                <a:sym typeface="Source Sans Pro"/>
              </a:defRPr>
            </a:lvl3pPr>
            <a:lvl4pPr lvl="3" rtl="0">
              <a:buNone/>
              <a:defRPr sz="800">
                <a:latin typeface="Source Sans Pro"/>
                <a:ea typeface="Source Sans Pro"/>
                <a:cs typeface="Source Sans Pro"/>
                <a:sym typeface="Source Sans Pro"/>
              </a:defRPr>
            </a:lvl4pPr>
            <a:lvl5pPr lvl="4" rtl="0">
              <a:buNone/>
              <a:defRPr sz="800">
                <a:latin typeface="Source Sans Pro"/>
                <a:ea typeface="Source Sans Pro"/>
                <a:cs typeface="Source Sans Pro"/>
                <a:sym typeface="Source Sans Pro"/>
              </a:defRPr>
            </a:lvl5pPr>
            <a:lvl6pPr lvl="5" rtl="0">
              <a:buNone/>
              <a:defRPr sz="800">
                <a:latin typeface="Source Sans Pro"/>
                <a:ea typeface="Source Sans Pro"/>
                <a:cs typeface="Source Sans Pro"/>
                <a:sym typeface="Source Sans Pro"/>
              </a:defRPr>
            </a:lvl6pPr>
            <a:lvl7pPr lvl="6" rtl="0">
              <a:buNone/>
              <a:defRPr sz="800">
                <a:latin typeface="Source Sans Pro"/>
                <a:ea typeface="Source Sans Pro"/>
                <a:cs typeface="Source Sans Pro"/>
                <a:sym typeface="Source Sans Pro"/>
              </a:defRPr>
            </a:lvl7pPr>
            <a:lvl8pPr lvl="7" rtl="0">
              <a:buNone/>
              <a:defRPr sz="800">
                <a:latin typeface="Source Sans Pro"/>
                <a:ea typeface="Source Sans Pro"/>
                <a:cs typeface="Source Sans Pro"/>
                <a:sym typeface="Source Sans Pro"/>
              </a:defRPr>
            </a:lvl8pPr>
            <a:lvl9pPr lvl="8" rtl="0">
              <a:buNone/>
              <a:defRPr sz="8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cxnSp>
        <p:nvCxnSpPr>
          <p:cNvPr id="50" name="Google Shape;50;p8"/>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sp>
        <p:nvSpPr>
          <p:cNvPr id="51" name="Google Shape;51;p8"/>
          <p:cNvSpPr txBox="1">
            <a:spLocks noGrp="1"/>
          </p:cNvSpPr>
          <p:nvPr>
            <p:ph type="subTitle" idx="1"/>
          </p:nvPr>
        </p:nvSpPr>
        <p:spPr>
          <a:xfrm>
            <a:off x="261398" y="1767342"/>
            <a:ext cx="1442400" cy="1195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Source Sans Pro SemiBold"/>
                <a:ea typeface="Source Sans Pro SemiBold"/>
                <a:cs typeface="Source Sans Pro SemiBold"/>
                <a:sym typeface="Source Sans Pro SemiBold"/>
              </a:defRPr>
            </a:lvl1pPr>
            <a:lvl2pPr lvl="1" rtl="0">
              <a:spcBef>
                <a:spcPts val="1600"/>
              </a:spcBef>
              <a:spcAft>
                <a:spcPts val="0"/>
              </a:spcAft>
              <a:buNone/>
              <a:defRPr sz="1200">
                <a:latin typeface="Source Sans Pro SemiBold"/>
                <a:ea typeface="Source Sans Pro SemiBold"/>
                <a:cs typeface="Source Sans Pro SemiBold"/>
                <a:sym typeface="Source Sans Pro SemiBold"/>
              </a:defRPr>
            </a:lvl2pPr>
            <a:lvl3pPr lvl="2" rtl="0">
              <a:spcBef>
                <a:spcPts val="1600"/>
              </a:spcBef>
              <a:spcAft>
                <a:spcPts val="0"/>
              </a:spcAft>
              <a:buNone/>
              <a:defRPr sz="1200">
                <a:latin typeface="Source Sans Pro SemiBold"/>
                <a:ea typeface="Source Sans Pro SemiBold"/>
                <a:cs typeface="Source Sans Pro SemiBold"/>
                <a:sym typeface="Source Sans Pro SemiBold"/>
              </a:defRPr>
            </a:lvl3pPr>
            <a:lvl4pPr lvl="3" rtl="0">
              <a:spcBef>
                <a:spcPts val="1600"/>
              </a:spcBef>
              <a:spcAft>
                <a:spcPts val="0"/>
              </a:spcAft>
              <a:buNone/>
              <a:defRPr sz="1200">
                <a:latin typeface="Source Sans Pro SemiBold"/>
                <a:ea typeface="Source Sans Pro SemiBold"/>
                <a:cs typeface="Source Sans Pro SemiBold"/>
                <a:sym typeface="Source Sans Pro SemiBold"/>
              </a:defRPr>
            </a:lvl4pPr>
            <a:lvl5pPr lvl="4" rtl="0">
              <a:spcBef>
                <a:spcPts val="1600"/>
              </a:spcBef>
              <a:spcAft>
                <a:spcPts val="0"/>
              </a:spcAft>
              <a:buNone/>
              <a:defRPr sz="1200">
                <a:latin typeface="Source Sans Pro SemiBold"/>
                <a:ea typeface="Source Sans Pro SemiBold"/>
                <a:cs typeface="Source Sans Pro SemiBold"/>
                <a:sym typeface="Source Sans Pro SemiBold"/>
              </a:defRPr>
            </a:lvl5pPr>
            <a:lvl6pPr lvl="5" rtl="0">
              <a:spcBef>
                <a:spcPts val="1600"/>
              </a:spcBef>
              <a:spcAft>
                <a:spcPts val="0"/>
              </a:spcAft>
              <a:buNone/>
              <a:defRPr sz="1200">
                <a:latin typeface="Source Sans Pro SemiBold"/>
                <a:ea typeface="Source Sans Pro SemiBold"/>
                <a:cs typeface="Source Sans Pro SemiBold"/>
                <a:sym typeface="Source Sans Pro SemiBold"/>
              </a:defRPr>
            </a:lvl6pPr>
            <a:lvl7pPr lvl="6" rtl="0">
              <a:spcBef>
                <a:spcPts val="1600"/>
              </a:spcBef>
              <a:spcAft>
                <a:spcPts val="0"/>
              </a:spcAft>
              <a:buNone/>
              <a:defRPr sz="1200">
                <a:latin typeface="Source Sans Pro SemiBold"/>
                <a:ea typeface="Source Sans Pro SemiBold"/>
                <a:cs typeface="Source Sans Pro SemiBold"/>
                <a:sym typeface="Source Sans Pro SemiBold"/>
              </a:defRPr>
            </a:lvl7pPr>
            <a:lvl8pPr lvl="7" rtl="0">
              <a:spcBef>
                <a:spcPts val="1600"/>
              </a:spcBef>
              <a:spcAft>
                <a:spcPts val="0"/>
              </a:spcAft>
              <a:buNone/>
              <a:defRPr sz="1200">
                <a:latin typeface="Source Sans Pro SemiBold"/>
                <a:ea typeface="Source Sans Pro SemiBold"/>
                <a:cs typeface="Source Sans Pro SemiBold"/>
                <a:sym typeface="Source Sans Pro SemiBold"/>
              </a:defRPr>
            </a:lvl8pPr>
            <a:lvl9pPr lvl="8" rtl="0">
              <a:spcBef>
                <a:spcPts val="1600"/>
              </a:spcBef>
              <a:spcAft>
                <a:spcPts val="1600"/>
              </a:spcAft>
              <a:buNone/>
              <a:defRPr sz="1200">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No divider)" type="blank">
  <p:cSld name="BLANK">
    <p:bg>
      <p:bgPr>
        <a:solidFill>
          <a:srgbClr val="FFFFFF"/>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a:blip r:embed="rId2">
            <a:alphaModFix/>
          </a:blip>
          <a:stretch>
            <a:fillRect/>
          </a:stretch>
        </p:blipFill>
        <p:spPr>
          <a:xfrm>
            <a:off x="7966775" y="127511"/>
            <a:ext cx="867633" cy="188275"/>
          </a:xfrm>
          <a:prstGeom prst="rect">
            <a:avLst/>
          </a:prstGeom>
          <a:noFill/>
          <a:ln>
            <a:noFill/>
          </a:ln>
        </p:spPr>
      </p:pic>
      <p:sp>
        <p:nvSpPr>
          <p:cNvPr id="54" name="Google Shape;54;p9"/>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rgbClr val="595959"/>
                </a:solidFill>
                <a:latin typeface="Source Sans Pro"/>
                <a:ea typeface="Source Sans Pro"/>
                <a:cs typeface="Source Sans Pro"/>
                <a:sym typeface="Source Sans Pro"/>
              </a:rPr>
              <a:t>‹#›</a:t>
            </a:fld>
            <a:endParaRPr sz="800">
              <a:solidFill>
                <a:srgbClr val="595959"/>
              </a:solidFill>
              <a:latin typeface="Source Sans Pro"/>
              <a:ea typeface="Source Sans Pro"/>
              <a:cs typeface="Source Sans Pro"/>
              <a:sym typeface="Source Sans Pro"/>
            </a:endParaRPr>
          </a:p>
        </p:txBody>
      </p:sp>
      <p:sp>
        <p:nvSpPr>
          <p:cNvPr id="55" name="Google Shape;5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Source Sans Pro Light"/>
                <a:ea typeface="Source Sans Pro Light"/>
                <a:cs typeface="Source Sans Pro Light"/>
                <a:sym typeface="Source Sans Pro Light"/>
              </a:defRPr>
            </a:lvl1pPr>
            <a:lvl2pPr lvl="1">
              <a:buNone/>
              <a:defRPr sz="1300">
                <a:solidFill>
                  <a:srgbClr val="000000"/>
                </a:solidFill>
                <a:latin typeface="Source Sans Pro Light"/>
                <a:ea typeface="Source Sans Pro Light"/>
                <a:cs typeface="Source Sans Pro Light"/>
                <a:sym typeface="Source Sans Pro Light"/>
              </a:defRPr>
            </a:lvl2pPr>
            <a:lvl3pPr lvl="2">
              <a:buNone/>
              <a:defRPr sz="1300">
                <a:solidFill>
                  <a:srgbClr val="000000"/>
                </a:solidFill>
                <a:latin typeface="Source Sans Pro Light"/>
                <a:ea typeface="Source Sans Pro Light"/>
                <a:cs typeface="Source Sans Pro Light"/>
                <a:sym typeface="Source Sans Pro Light"/>
              </a:defRPr>
            </a:lvl3pPr>
            <a:lvl4pPr lvl="3">
              <a:buNone/>
              <a:defRPr sz="1300">
                <a:solidFill>
                  <a:srgbClr val="000000"/>
                </a:solidFill>
                <a:latin typeface="Source Sans Pro Light"/>
                <a:ea typeface="Source Sans Pro Light"/>
                <a:cs typeface="Source Sans Pro Light"/>
                <a:sym typeface="Source Sans Pro Light"/>
              </a:defRPr>
            </a:lvl4pPr>
            <a:lvl5pPr lvl="4">
              <a:buNone/>
              <a:defRPr sz="1300">
                <a:solidFill>
                  <a:srgbClr val="000000"/>
                </a:solidFill>
                <a:latin typeface="Source Sans Pro Light"/>
                <a:ea typeface="Source Sans Pro Light"/>
                <a:cs typeface="Source Sans Pro Light"/>
                <a:sym typeface="Source Sans Pro Light"/>
              </a:defRPr>
            </a:lvl5pPr>
            <a:lvl6pPr lvl="5">
              <a:buNone/>
              <a:defRPr sz="1300">
                <a:solidFill>
                  <a:srgbClr val="000000"/>
                </a:solidFill>
                <a:latin typeface="Source Sans Pro Light"/>
                <a:ea typeface="Source Sans Pro Light"/>
                <a:cs typeface="Source Sans Pro Light"/>
                <a:sym typeface="Source Sans Pro Light"/>
              </a:defRPr>
            </a:lvl6pPr>
            <a:lvl7pPr lvl="6">
              <a:buNone/>
              <a:defRPr sz="1300">
                <a:solidFill>
                  <a:srgbClr val="000000"/>
                </a:solidFill>
                <a:latin typeface="Source Sans Pro Light"/>
                <a:ea typeface="Source Sans Pro Light"/>
                <a:cs typeface="Source Sans Pro Light"/>
                <a:sym typeface="Source Sans Pro Light"/>
              </a:defRPr>
            </a:lvl7pPr>
            <a:lvl8pPr lvl="7">
              <a:buNone/>
              <a:defRPr sz="1300">
                <a:solidFill>
                  <a:srgbClr val="000000"/>
                </a:solidFill>
                <a:latin typeface="Source Sans Pro Light"/>
                <a:ea typeface="Source Sans Pro Light"/>
                <a:cs typeface="Source Sans Pro Light"/>
                <a:sym typeface="Source Sans Pro Light"/>
              </a:defRPr>
            </a:lvl8pPr>
            <a:lvl9pPr lvl="8">
              <a:buNone/>
              <a:defRPr sz="1300">
                <a:solidFill>
                  <a:srgbClr val="000000"/>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No divider, logo and ®)">
  <p:cSld name="BLANK_1">
    <p:bg>
      <p:bgPr>
        <a:solidFill>
          <a:srgbClr val="FFFFFF"/>
        </a:solidFill>
        <a:effectLst/>
      </p:bgPr>
    </p:bg>
    <p:spTree>
      <p:nvGrpSpPr>
        <p:cNvPr id="1" name="Shape 56"/>
        <p:cNvGrpSpPr/>
        <p:nvPr/>
      </p:nvGrpSpPr>
      <p:grpSpPr>
        <a:xfrm>
          <a:off x="0" y="0"/>
          <a:ext cx="0" cy="0"/>
          <a:chOff x="0" y="0"/>
          <a:chExt cx="0" cy="0"/>
        </a:xfrm>
      </p:grpSpPr>
      <p:sp>
        <p:nvSpPr>
          <p:cNvPr id="57" name="Google Shape;57;p1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rgbClr val="595959"/>
                </a:solidFill>
                <a:latin typeface="Source Sans Pro"/>
                <a:ea typeface="Source Sans Pro"/>
                <a:cs typeface="Source Sans Pro"/>
                <a:sym typeface="Source Sans Pro"/>
              </a:rPr>
              <a:t>‹#›</a:t>
            </a:fld>
            <a:endParaRPr sz="800">
              <a:solidFill>
                <a:srgbClr val="595959"/>
              </a:solidFill>
              <a:latin typeface="Source Sans Pro"/>
              <a:ea typeface="Source Sans Pro"/>
              <a:cs typeface="Source Sans Pro"/>
              <a:sym typeface="Source Sans Pro"/>
            </a:endParaRPr>
          </a:p>
        </p:txBody>
      </p:sp>
      <p:sp>
        <p:nvSpPr>
          <p:cNvPr id="58" name="Google Shape;58;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Source Sans Pro Light"/>
                <a:ea typeface="Source Sans Pro Light"/>
                <a:cs typeface="Source Sans Pro Light"/>
                <a:sym typeface="Source Sans Pro Light"/>
              </a:defRPr>
            </a:lvl1pPr>
            <a:lvl2pPr lvl="1">
              <a:buNone/>
              <a:defRPr sz="1300">
                <a:solidFill>
                  <a:srgbClr val="000000"/>
                </a:solidFill>
                <a:latin typeface="Source Sans Pro Light"/>
                <a:ea typeface="Source Sans Pro Light"/>
                <a:cs typeface="Source Sans Pro Light"/>
                <a:sym typeface="Source Sans Pro Light"/>
              </a:defRPr>
            </a:lvl2pPr>
            <a:lvl3pPr lvl="2">
              <a:buNone/>
              <a:defRPr sz="1300">
                <a:solidFill>
                  <a:srgbClr val="000000"/>
                </a:solidFill>
                <a:latin typeface="Source Sans Pro Light"/>
                <a:ea typeface="Source Sans Pro Light"/>
                <a:cs typeface="Source Sans Pro Light"/>
                <a:sym typeface="Source Sans Pro Light"/>
              </a:defRPr>
            </a:lvl3pPr>
            <a:lvl4pPr lvl="3">
              <a:buNone/>
              <a:defRPr sz="1300">
                <a:solidFill>
                  <a:srgbClr val="000000"/>
                </a:solidFill>
                <a:latin typeface="Source Sans Pro Light"/>
                <a:ea typeface="Source Sans Pro Light"/>
                <a:cs typeface="Source Sans Pro Light"/>
                <a:sym typeface="Source Sans Pro Light"/>
              </a:defRPr>
            </a:lvl4pPr>
            <a:lvl5pPr lvl="4">
              <a:buNone/>
              <a:defRPr sz="1300">
                <a:solidFill>
                  <a:srgbClr val="000000"/>
                </a:solidFill>
                <a:latin typeface="Source Sans Pro Light"/>
                <a:ea typeface="Source Sans Pro Light"/>
                <a:cs typeface="Source Sans Pro Light"/>
                <a:sym typeface="Source Sans Pro Light"/>
              </a:defRPr>
            </a:lvl5pPr>
            <a:lvl6pPr lvl="5">
              <a:buNone/>
              <a:defRPr sz="1300">
                <a:solidFill>
                  <a:srgbClr val="000000"/>
                </a:solidFill>
                <a:latin typeface="Source Sans Pro Light"/>
                <a:ea typeface="Source Sans Pro Light"/>
                <a:cs typeface="Source Sans Pro Light"/>
                <a:sym typeface="Source Sans Pro Light"/>
              </a:defRPr>
            </a:lvl6pPr>
            <a:lvl7pPr lvl="6">
              <a:buNone/>
              <a:defRPr sz="1300">
                <a:solidFill>
                  <a:srgbClr val="000000"/>
                </a:solidFill>
                <a:latin typeface="Source Sans Pro Light"/>
                <a:ea typeface="Source Sans Pro Light"/>
                <a:cs typeface="Source Sans Pro Light"/>
                <a:sym typeface="Source Sans Pro Light"/>
              </a:defRPr>
            </a:lvl7pPr>
            <a:lvl8pPr lvl="7">
              <a:buNone/>
              <a:defRPr sz="1300">
                <a:solidFill>
                  <a:srgbClr val="000000"/>
                </a:solidFill>
                <a:latin typeface="Source Sans Pro Light"/>
                <a:ea typeface="Source Sans Pro Light"/>
                <a:cs typeface="Source Sans Pro Light"/>
                <a:sym typeface="Source Sans Pro Light"/>
              </a:defRPr>
            </a:lvl8pPr>
            <a:lvl9pPr lvl="8">
              <a:buNone/>
              <a:defRPr sz="1300">
                <a:solidFill>
                  <a:srgbClr val="000000"/>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6000"/>
              <a:buFont typeface="Open Sans Light"/>
              <a:buNone/>
              <a:defRPr sz="6000">
                <a:solidFill>
                  <a:schemeClr val="dk1"/>
                </a:solidFill>
                <a:latin typeface="Open Sans Light"/>
                <a:ea typeface="Open Sans Light"/>
                <a:cs typeface="Open Sans Light"/>
                <a:sym typeface="Open Sans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04725" y="2456425"/>
            <a:ext cx="8520600" cy="4807200"/>
          </a:xfrm>
          <a:prstGeom prst="rect">
            <a:avLst/>
          </a:prstGeom>
          <a:noFill/>
          <a:ln>
            <a:noFill/>
          </a:ln>
        </p:spPr>
        <p:txBody>
          <a:bodyPr spcFirstLastPara="1" wrap="square" lIns="91425" tIns="91425" rIns="91425" bIns="91425" anchor="t" anchorCtr="0">
            <a:noAutofit/>
          </a:bodyPr>
          <a:lstStyle>
            <a:lvl1pPr marL="457200" lvl="0" indent="-431800" rtl="0">
              <a:lnSpc>
                <a:spcPct val="115000"/>
              </a:lnSpc>
              <a:spcBef>
                <a:spcPts val="0"/>
              </a:spcBef>
              <a:spcAft>
                <a:spcPts val="0"/>
              </a:spcAft>
              <a:buSzPts val="3200"/>
              <a:buFont typeface="Source Sans Pro Light"/>
              <a:buChar char="●"/>
              <a:defRPr sz="3200">
                <a:latin typeface="Source Sans Pro Light"/>
                <a:ea typeface="Source Sans Pro Light"/>
                <a:cs typeface="Source Sans Pro Light"/>
                <a:sym typeface="Source Sans Pro Light"/>
              </a:defRPr>
            </a:lvl1pPr>
            <a:lvl2pPr marL="914400" lvl="1" indent="-381000" rtl="0">
              <a:lnSpc>
                <a:spcPct val="115000"/>
              </a:lnSpc>
              <a:spcBef>
                <a:spcPts val="1600"/>
              </a:spcBef>
              <a:spcAft>
                <a:spcPts val="0"/>
              </a:spcAft>
              <a:buSzPts val="2400"/>
              <a:buFont typeface="Source Sans Pro Light"/>
              <a:buChar char="○"/>
              <a:defRPr sz="2400">
                <a:latin typeface="Source Sans Pro Light"/>
                <a:ea typeface="Source Sans Pro Light"/>
                <a:cs typeface="Source Sans Pro Light"/>
                <a:sym typeface="Source Sans Pro Light"/>
              </a:defRPr>
            </a:lvl2pPr>
            <a:lvl3pPr marL="1371600" lvl="2" indent="-342900" rtl="0">
              <a:lnSpc>
                <a:spcPct val="115000"/>
              </a:lnSpc>
              <a:spcBef>
                <a:spcPts val="1600"/>
              </a:spcBef>
              <a:spcAft>
                <a:spcPts val="0"/>
              </a:spcAft>
              <a:buClr>
                <a:schemeClr val="dk2"/>
              </a:buClr>
              <a:buSzPts val="1800"/>
              <a:buFont typeface="Open Sans Light"/>
              <a:buChar char="■"/>
              <a:defRPr sz="1800">
                <a:solidFill>
                  <a:schemeClr val="dk2"/>
                </a:solidFill>
                <a:latin typeface="Open Sans Light"/>
                <a:ea typeface="Open Sans Light"/>
                <a:cs typeface="Open Sans Light"/>
                <a:sym typeface="Open Sans Light"/>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sz="600">
              <a:latin typeface="Source Sans Pro Light"/>
              <a:ea typeface="Source Sans Pro Light"/>
              <a:cs typeface="Source Sans Pro Light"/>
              <a:sym typeface="Source Sans Pro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2355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2D6E"/>
              </a:buClr>
              <a:buSzPts val="3000"/>
              <a:buFont typeface="Open Sans Light"/>
              <a:buNone/>
              <a:defRPr sz="3000">
                <a:solidFill>
                  <a:srgbClr val="002D6E"/>
                </a:solidFill>
                <a:latin typeface="Open Sans Light"/>
                <a:ea typeface="Open Sans Light"/>
                <a:cs typeface="Open Sans Light"/>
                <a:sym typeface="Open Sans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8" name="Google Shape;68;p12"/>
          <p:cNvSpPr txBox="1">
            <a:spLocks noGrp="1"/>
          </p:cNvSpPr>
          <p:nvPr>
            <p:ph type="body" idx="1"/>
          </p:nvPr>
        </p:nvSpPr>
        <p:spPr>
          <a:xfrm>
            <a:off x="270550" y="1312500"/>
            <a:ext cx="8520600" cy="4807200"/>
          </a:xfrm>
          <a:prstGeom prst="rect">
            <a:avLst/>
          </a:prstGeom>
          <a:noFill/>
          <a:ln>
            <a:noFill/>
          </a:ln>
        </p:spPr>
        <p:txBody>
          <a:bodyPr spcFirstLastPara="1" wrap="square" lIns="91425" tIns="91425" rIns="91425" bIns="91425" anchor="t" anchorCtr="0">
            <a:noAutofit/>
          </a:bodyPr>
          <a:lstStyle>
            <a:lvl1pPr marL="457200" lvl="0" indent="-431800" rtl="0">
              <a:lnSpc>
                <a:spcPct val="115000"/>
              </a:lnSpc>
              <a:spcBef>
                <a:spcPts val="0"/>
              </a:spcBef>
              <a:spcAft>
                <a:spcPts val="0"/>
              </a:spcAft>
              <a:buSzPts val="3200"/>
              <a:buFont typeface="Source Sans Pro Light"/>
              <a:buChar char="●"/>
              <a:defRPr sz="3200">
                <a:latin typeface="Source Sans Pro Light"/>
                <a:ea typeface="Source Sans Pro Light"/>
                <a:cs typeface="Source Sans Pro Light"/>
                <a:sym typeface="Source Sans Pro Light"/>
              </a:defRPr>
            </a:lvl1pPr>
            <a:lvl2pPr marL="914400" lvl="1" indent="-381000" rtl="0">
              <a:lnSpc>
                <a:spcPct val="115000"/>
              </a:lnSpc>
              <a:spcBef>
                <a:spcPts val="1600"/>
              </a:spcBef>
              <a:spcAft>
                <a:spcPts val="0"/>
              </a:spcAft>
              <a:buSzPts val="2400"/>
              <a:buFont typeface="Source Sans Pro Light"/>
              <a:buChar char="○"/>
              <a:defRPr sz="2400">
                <a:latin typeface="Source Sans Pro Light"/>
                <a:ea typeface="Source Sans Pro Light"/>
                <a:cs typeface="Source Sans Pro Light"/>
                <a:sym typeface="Source Sans Pro Light"/>
              </a:defRPr>
            </a:lvl2pPr>
            <a:lvl3pPr marL="1371600" lvl="2" indent="-342900" rtl="0">
              <a:lnSpc>
                <a:spcPct val="115000"/>
              </a:lnSpc>
              <a:spcBef>
                <a:spcPts val="1600"/>
              </a:spcBef>
              <a:spcAft>
                <a:spcPts val="0"/>
              </a:spcAft>
              <a:buClr>
                <a:schemeClr val="dk2"/>
              </a:buClr>
              <a:buSzPts val="1800"/>
              <a:buFont typeface="Open Sans Light"/>
              <a:buChar char="■"/>
              <a:defRPr sz="1800">
                <a:solidFill>
                  <a:schemeClr val="dk2"/>
                </a:solidFill>
                <a:latin typeface="Open Sans Light"/>
                <a:ea typeface="Open Sans Light"/>
                <a:cs typeface="Open Sans Light"/>
                <a:sym typeface="Open Sans Light"/>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9" name="Google Shape;6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sz="600">
              <a:latin typeface="Source Sans Pro Light"/>
              <a:ea typeface="Source Sans Pro Light"/>
              <a:cs typeface="Source Sans Pro Light"/>
              <a:sym typeface="Source Sans Pro Light"/>
            </a:endParaRPr>
          </a:p>
        </p:txBody>
      </p:sp>
      <p:cxnSp>
        <p:nvCxnSpPr>
          <p:cNvPr id="70" name="Google Shape;70;p12"/>
          <p:cNvCxnSpPr/>
          <p:nvPr/>
        </p:nvCxnSpPr>
        <p:spPr>
          <a:xfrm>
            <a:off x="346750" y="388929"/>
            <a:ext cx="8485500" cy="0"/>
          </a:xfrm>
          <a:prstGeom prst="straightConnector1">
            <a:avLst/>
          </a:prstGeom>
          <a:noFill/>
          <a:ln w="9525" cap="flat" cmpd="sng">
            <a:solidFill>
              <a:srgbClr val="D9D9D9"/>
            </a:solidFill>
            <a:prstDash val="solid"/>
            <a:round/>
            <a:headEnd type="none" w="med" len="med"/>
            <a:tailEnd type="none" w="med" len="med"/>
          </a:ln>
        </p:spPr>
      </p:cxnSp>
      <p:pic>
        <p:nvPicPr>
          <p:cNvPr id="71" name="Google Shape;71;p12"/>
          <p:cNvPicPr preferRelativeResize="0"/>
          <p:nvPr/>
        </p:nvPicPr>
        <p:blipFill>
          <a:blip r:embed="rId12">
            <a:alphaModFix/>
          </a:blip>
          <a:stretch>
            <a:fillRect/>
          </a:stretch>
        </p:blipFill>
        <p:spPr>
          <a:xfrm>
            <a:off x="7955157" y="110900"/>
            <a:ext cx="864166" cy="207400"/>
          </a:xfrm>
          <a:prstGeom prst="rect">
            <a:avLst/>
          </a:prstGeom>
          <a:noFill/>
          <a:ln>
            <a:noFill/>
          </a:ln>
        </p:spPr>
      </p:pic>
      <p:sp>
        <p:nvSpPr>
          <p:cNvPr id="72" name="Google Shape;72;p12"/>
          <p:cNvSpPr txBox="1"/>
          <p:nvPr/>
        </p:nvSpPr>
        <p:spPr>
          <a:xfrm>
            <a:off x="263024" y="128925"/>
            <a:ext cx="2668500" cy="3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999999"/>
                </a:solidFill>
                <a:latin typeface="Source Sans Pro"/>
                <a:ea typeface="Source Sans Pro"/>
                <a:cs typeface="Source Sans Pro"/>
                <a:sym typeface="Source Sans Pro"/>
              </a:rPr>
              <a:t>Your first paperless wine event</a:t>
            </a:r>
            <a:endParaRPr sz="700">
              <a:solidFill>
                <a:srgbClr val="999999"/>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8" descr="Logo, company name">
            <a:extLst>
              <a:ext uri="{FF2B5EF4-FFF2-40B4-BE49-F238E27FC236}">
                <a16:creationId xmlns:a16="http://schemas.microsoft.com/office/drawing/2014/main" id="{FCC326B9-E1FE-052F-32EC-F4D64EA358AD}"/>
              </a:ext>
            </a:extLst>
          </p:cNvPr>
          <p:cNvPicPr>
            <a:picLocks noChangeAspect="1"/>
          </p:cNvPicPr>
          <p:nvPr/>
        </p:nvPicPr>
        <p:blipFill>
          <a:blip r:embed="rId3"/>
          <a:stretch>
            <a:fillRect/>
          </a:stretch>
        </p:blipFill>
        <p:spPr>
          <a:xfrm>
            <a:off x="2750883" y="0"/>
            <a:ext cx="6393117" cy="5143500"/>
          </a:xfrm>
          <a:prstGeom prst="rect">
            <a:avLst/>
          </a:prstGeom>
        </p:spPr>
      </p:pic>
      <p:sp>
        <p:nvSpPr>
          <p:cNvPr id="127" name="Google Shape;12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28" name="Google Shape;128;p23"/>
          <p:cNvSpPr txBox="1">
            <a:spLocks noGrp="1"/>
          </p:cNvSpPr>
          <p:nvPr>
            <p:ph type="ctrTitle"/>
          </p:nvPr>
        </p:nvSpPr>
        <p:spPr>
          <a:xfrm>
            <a:off x="143934" y="1664751"/>
            <a:ext cx="2750883" cy="163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Your first paperless </a:t>
            </a:r>
            <a:endParaRPr dirty="0">
              <a:solidFill>
                <a:schemeClr val="bg1"/>
              </a:solidFill>
            </a:endParaRPr>
          </a:p>
          <a:p>
            <a:pPr marL="0" lvl="0" indent="0" algn="l" rtl="0">
              <a:spcBef>
                <a:spcPts val="0"/>
              </a:spcBef>
              <a:spcAft>
                <a:spcPts val="0"/>
              </a:spcAft>
              <a:buNone/>
            </a:pPr>
            <a:r>
              <a:rPr lang="en" dirty="0">
                <a:solidFill>
                  <a:schemeClr val="bg1"/>
                </a:solidFill>
              </a:rPr>
              <a:t>wine event</a:t>
            </a:r>
            <a:endParaRPr dirty="0">
              <a:solidFill>
                <a:schemeClr val="bg1"/>
              </a:solidFill>
            </a:endParaRPr>
          </a:p>
        </p:txBody>
      </p:sp>
      <p:sp>
        <p:nvSpPr>
          <p:cNvPr id="129" name="Google Shape;129;p23"/>
          <p:cNvSpPr txBox="1">
            <a:spLocks noGrp="1"/>
          </p:cNvSpPr>
          <p:nvPr>
            <p:ph type="subTitle" idx="1"/>
          </p:nvPr>
        </p:nvSpPr>
        <p:spPr>
          <a:xfrm>
            <a:off x="3158850" y="86683"/>
            <a:ext cx="7328400" cy="6336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002060"/>
                </a:solidFill>
                <a:latin typeface="Source Sans Pro"/>
                <a:ea typeface="Source Sans Pro"/>
                <a:cs typeface="Source Sans Pro"/>
                <a:sym typeface="Source Sans Pro"/>
              </a:rPr>
              <a:t>EUREKA! T</a:t>
            </a:r>
            <a:r>
              <a:rPr lang="en-CA" sz="1900" dirty="0">
                <a:solidFill>
                  <a:srgbClr val="002060"/>
                </a:solidFill>
                <a:latin typeface="Source Sans Pro"/>
                <a:ea typeface="Source Sans Pro"/>
                <a:cs typeface="Source Sans Pro"/>
                <a:sym typeface="Source Sans Pro"/>
              </a:rPr>
              <a:t>h</a:t>
            </a:r>
            <a:r>
              <a:rPr lang="en" sz="1900" dirty="0">
                <a:solidFill>
                  <a:srgbClr val="002060"/>
                </a:solidFill>
                <a:latin typeface="Source Sans Pro"/>
                <a:ea typeface="Source Sans Pro"/>
                <a:cs typeface="Source Sans Pro"/>
                <a:sym typeface="Source Sans Pro"/>
              </a:rPr>
              <a:t>e California Wine Discovery Tour 2023</a:t>
            </a:r>
            <a:endParaRPr sz="1900" dirty="0">
              <a:solidFill>
                <a:srgbClr val="002060"/>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35" name="Google Shape;13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36" name="Google Shape;136;p24"/>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2023 is a landmark year for sustainability in the wine industry</a:t>
            </a:r>
            <a:endParaRPr dirty="0"/>
          </a:p>
        </p:txBody>
      </p:sp>
      <p:sp>
        <p:nvSpPr>
          <p:cNvPr id="137" name="Google Shape;137;p24"/>
          <p:cNvSpPr txBox="1">
            <a:spLocks noGrp="1"/>
          </p:cNvSpPr>
          <p:nvPr>
            <p:ph type="body" idx="2"/>
          </p:nvPr>
        </p:nvSpPr>
        <p:spPr>
          <a:xfrm>
            <a:off x="25425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56DD4"/>
                </a:solidFill>
              </a:rPr>
              <a:t>Sustainability is more important than ever</a:t>
            </a:r>
            <a:endParaRPr dirty="0">
              <a:solidFill>
                <a:srgbClr val="056DD4"/>
              </a:solidFill>
            </a:endParaRPr>
          </a:p>
          <a:p>
            <a:pPr marL="0" lvl="0" indent="0" algn="l" rtl="0">
              <a:spcBef>
                <a:spcPts val="0"/>
              </a:spcBef>
              <a:spcAft>
                <a:spcPts val="0"/>
              </a:spcAft>
              <a:buNone/>
            </a:pPr>
            <a:r>
              <a:rPr lang="en" dirty="0">
                <a:solidFill>
                  <a:schemeClr val="dk1"/>
                </a:solidFill>
              </a:rPr>
              <a:t>This is about nothing less than the future of our industry, and wine events can make a difference. </a:t>
            </a:r>
            <a:endParaRPr dirty="0">
              <a:solidFill>
                <a:schemeClr val="dk1"/>
              </a:solidFill>
            </a:endParaRPr>
          </a:p>
          <a:p>
            <a:pPr marL="0" lvl="0" indent="0" algn="l" rtl="0">
              <a:spcBef>
                <a:spcPts val="1600"/>
              </a:spcBef>
              <a:spcAft>
                <a:spcPts val="0"/>
              </a:spcAft>
              <a:buNone/>
            </a:pPr>
            <a:r>
              <a:rPr lang="en" dirty="0">
                <a:solidFill>
                  <a:srgbClr val="056DD4"/>
                </a:solidFill>
              </a:rPr>
              <a:t>COVID drove digitalization in the wine industry</a:t>
            </a:r>
            <a:endParaRPr dirty="0">
              <a:solidFill>
                <a:srgbClr val="056DD4"/>
              </a:solidFill>
            </a:endParaRPr>
          </a:p>
          <a:p>
            <a:pPr marL="0" lvl="0" indent="0" algn="l" rtl="0">
              <a:spcBef>
                <a:spcPts val="0"/>
              </a:spcBef>
              <a:spcAft>
                <a:spcPts val="0"/>
              </a:spcAft>
              <a:buNone/>
            </a:pPr>
            <a:r>
              <a:rPr lang="en" dirty="0">
                <a:solidFill>
                  <a:schemeClr val="dk1"/>
                </a:solidFill>
              </a:rPr>
              <a:t>Over the past two years you became good at using digital technology to sell wine. More than 40% of Americans will scan QR codes this year.</a:t>
            </a:r>
            <a:endParaRPr dirty="0">
              <a:solidFill>
                <a:srgbClr val="056DD4"/>
              </a:solidFill>
            </a:endParaRPr>
          </a:p>
          <a:p>
            <a:pPr marL="0" lvl="0" indent="0" algn="l" rtl="0">
              <a:spcBef>
                <a:spcPts val="1600"/>
              </a:spcBef>
              <a:spcAft>
                <a:spcPts val="0"/>
              </a:spcAft>
              <a:buNone/>
            </a:pPr>
            <a:r>
              <a:rPr lang="en" dirty="0">
                <a:solidFill>
                  <a:srgbClr val="056DD4"/>
                </a:solidFill>
              </a:rPr>
              <a:t>There is a better way to do physical events</a:t>
            </a:r>
            <a:endParaRPr dirty="0">
              <a:solidFill>
                <a:srgbClr val="056DD4"/>
              </a:solidFill>
            </a:endParaRPr>
          </a:p>
          <a:p>
            <a:pPr marL="0" lvl="0" indent="0" algn="l" rtl="0">
              <a:spcBef>
                <a:spcPts val="0"/>
              </a:spcBef>
              <a:spcAft>
                <a:spcPts val="0"/>
              </a:spcAft>
              <a:buClr>
                <a:schemeClr val="dk1"/>
              </a:buClr>
              <a:buSzPts val="1100"/>
              <a:buFont typeface="Arial"/>
              <a:buNone/>
            </a:pPr>
            <a:r>
              <a:rPr lang="en" dirty="0">
                <a:solidFill>
                  <a:schemeClr val="dk1"/>
                </a:solidFill>
              </a:rPr>
              <a:t>Physical events offer one of the most efficient ways to do business. But they can be even better when supported by technology. </a:t>
            </a:r>
            <a:endParaRPr dirty="0">
              <a:solidFill>
                <a:schemeClr val="dk1"/>
              </a:solidFill>
            </a:endParaRPr>
          </a:p>
          <a:p>
            <a:pPr marL="0" lvl="0" indent="0" algn="l" rtl="0">
              <a:spcBef>
                <a:spcPts val="1600"/>
              </a:spcBef>
              <a:spcAft>
                <a:spcPts val="0"/>
              </a:spcAft>
              <a:buClr>
                <a:schemeClr val="dk1"/>
              </a:buClr>
              <a:buSzPts val="1100"/>
              <a:buFont typeface="Arial"/>
              <a:buNone/>
            </a:pPr>
            <a:r>
              <a:rPr lang="en" dirty="0">
                <a:solidFill>
                  <a:schemeClr val="dk1"/>
                </a:solidFill>
              </a:rPr>
              <a:t>Welcome to your first paperless wine event. </a:t>
            </a:r>
            <a:endParaRPr dirty="0">
              <a:solidFill>
                <a:schemeClr val="dk1"/>
              </a:solidFill>
            </a:endParaRPr>
          </a:p>
          <a:p>
            <a:pPr marL="0" lvl="0" indent="0" algn="l" rtl="0">
              <a:spcBef>
                <a:spcPts val="1600"/>
              </a:spcBef>
              <a:spcAft>
                <a:spcPts val="1600"/>
              </a:spcAft>
              <a:buNone/>
            </a:pPr>
            <a:endParaRPr dirty="0"/>
          </a:p>
        </p:txBody>
      </p:sp>
      <p:pic>
        <p:nvPicPr>
          <p:cNvPr id="1026" name="Picture 2" descr="TORONTO">
            <a:extLst>
              <a:ext uri="{FF2B5EF4-FFF2-40B4-BE49-F238E27FC236}">
                <a16:creationId xmlns:a16="http://schemas.microsoft.com/office/drawing/2014/main" id="{41F13CF0-952E-9912-CA88-6C3E680E0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863" y="1049323"/>
            <a:ext cx="4236887" cy="2806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44" name="Google Shape;14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45" name="Google Shape;145;p25"/>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revised strategy will ensure high energy at the event</a:t>
            </a:r>
            <a:endParaRPr/>
          </a:p>
        </p:txBody>
      </p:sp>
      <p:sp>
        <p:nvSpPr>
          <p:cNvPr id="146" name="Google Shape;146;p25"/>
          <p:cNvSpPr txBox="1">
            <a:spLocks noGrp="1"/>
          </p:cNvSpPr>
          <p:nvPr>
            <p:ph type="body" idx="2"/>
          </p:nvPr>
        </p:nvSpPr>
        <p:spPr>
          <a:xfrm>
            <a:off x="254250" y="1526721"/>
            <a:ext cx="3903000" cy="3777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56DD4"/>
                </a:solidFill>
              </a:rPr>
              <a:t>Producers are grouped according to AVA</a:t>
            </a:r>
            <a:endParaRPr dirty="0">
              <a:solidFill>
                <a:srgbClr val="056DD4"/>
              </a:solidFill>
            </a:endParaRPr>
          </a:p>
          <a:p>
            <a:pPr marL="0" lvl="0" indent="0" algn="l" rtl="0">
              <a:spcBef>
                <a:spcPts val="0"/>
              </a:spcBef>
              <a:spcAft>
                <a:spcPts val="0"/>
              </a:spcAft>
              <a:buNone/>
            </a:pPr>
            <a:r>
              <a:rPr lang="en" dirty="0">
                <a:solidFill>
                  <a:schemeClr val="dk1"/>
                </a:solidFill>
              </a:rPr>
              <a:t>The large tasting room will have producers grouped by specific AVAs, creating a trip to wine country that ensures our guests ares exposed to the diversity of California wines.</a:t>
            </a:r>
            <a:endParaRPr dirty="0">
              <a:solidFill>
                <a:schemeClr val="dk1"/>
              </a:solidFill>
            </a:endParaRPr>
          </a:p>
          <a:p>
            <a:pPr marL="0" lvl="0" indent="0" algn="l" rtl="0">
              <a:spcBef>
                <a:spcPts val="1600"/>
              </a:spcBef>
              <a:spcAft>
                <a:spcPts val="0"/>
              </a:spcAft>
              <a:buNone/>
            </a:pPr>
            <a:endParaRPr lang="en" dirty="0">
              <a:solidFill>
                <a:srgbClr val="056DD4"/>
              </a:solidFill>
            </a:endParaRPr>
          </a:p>
          <a:p>
            <a:pPr marL="0" lvl="0" indent="0" algn="l" rtl="0">
              <a:spcBef>
                <a:spcPts val="1600"/>
              </a:spcBef>
              <a:spcAft>
                <a:spcPts val="0"/>
              </a:spcAft>
              <a:buNone/>
            </a:pPr>
            <a:r>
              <a:rPr lang="en" dirty="0">
                <a:solidFill>
                  <a:srgbClr val="056DD4"/>
                </a:solidFill>
              </a:rPr>
              <a:t>Technology supports the tasting at every step of the way</a:t>
            </a:r>
            <a:endParaRPr dirty="0">
              <a:solidFill>
                <a:srgbClr val="056DD4"/>
              </a:solidFill>
            </a:endParaRPr>
          </a:p>
          <a:p>
            <a:pPr marL="0" lvl="0" indent="0" algn="l" rtl="0">
              <a:spcBef>
                <a:spcPts val="0"/>
              </a:spcBef>
              <a:spcAft>
                <a:spcPts val="1600"/>
              </a:spcAft>
              <a:buNone/>
            </a:pPr>
            <a:r>
              <a:rPr lang="en" dirty="0">
                <a:solidFill>
                  <a:schemeClr val="dk1"/>
                </a:solidFill>
              </a:rPr>
              <a:t>We are using technology to ensure that producers and guests both get the most out of this new format. From online tour and tasting lists, QR codes at counters to jump to tasting pages, ability to take notes on mobile, upload and print later.</a:t>
            </a:r>
            <a:endParaRPr dirty="0">
              <a:solidFill>
                <a:schemeClr val="dk1"/>
              </a:solidFill>
            </a:endParaRPr>
          </a:p>
        </p:txBody>
      </p:sp>
      <p:pic>
        <p:nvPicPr>
          <p:cNvPr id="147" name="Google Shape;147;p25"/>
          <p:cNvPicPr preferRelativeResize="0"/>
          <p:nvPr/>
        </p:nvPicPr>
        <p:blipFill>
          <a:blip r:embed="rId3">
            <a:alphaModFix/>
          </a:blip>
          <a:stretch>
            <a:fillRect/>
          </a:stretch>
        </p:blipFill>
        <p:spPr>
          <a:xfrm>
            <a:off x="5813150" y="650175"/>
            <a:ext cx="2012000" cy="532600"/>
          </a:xfrm>
          <a:prstGeom prst="rect">
            <a:avLst/>
          </a:prstGeom>
          <a:noFill/>
          <a:ln>
            <a:noFill/>
          </a:ln>
        </p:spPr>
      </p:pic>
      <p:pic>
        <p:nvPicPr>
          <p:cNvPr id="148" name="Google Shape;148;p25"/>
          <p:cNvPicPr preferRelativeResize="0"/>
          <p:nvPr/>
        </p:nvPicPr>
        <p:blipFill rotWithShape="1">
          <a:blip r:embed="rId4">
            <a:alphaModFix/>
          </a:blip>
          <a:srcRect r="68482"/>
          <a:stretch/>
        </p:blipFill>
        <p:spPr>
          <a:xfrm>
            <a:off x="5652963" y="1395703"/>
            <a:ext cx="1284317" cy="1319400"/>
          </a:xfrm>
          <a:prstGeom prst="rect">
            <a:avLst/>
          </a:prstGeom>
          <a:noFill/>
          <a:ln>
            <a:noFill/>
          </a:ln>
        </p:spPr>
      </p:pic>
      <p:pic>
        <p:nvPicPr>
          <p:cNvPr id="149" name="Google Shape;149;p25"/>
          <p:cNvPicPr preferRelativeResize="0"/>
          <p:nvPr/>
        </p:nvPicPr>
        <p:blipFill>
          <a:blip r:embed="rId5">
            <a:alphaModFix/>
          </a:blip>
          <a:stretch>
            <a:fillRect/>
          </a:stretch>
        </p:blipFill>
        <p:spPr>
          <a:xfrm>
            <a:off x="5488828" y="3088097"/>
            <a:ext cx="2660664" cy="1282952"/>
          </a:xfrm>
          <a:prstGeom prst="rect">
            <a:avLst/>
          </a:prstGeom>
          <a:noFill/>
          <a:ln>
            <a:noFill/>
          </a:ln>
        </p:spPr>
      </p:pic>
      <p:pic>
        <p:nvPicPr>
          <p:cNvPr id="2" name="Google Shape;148;p25">
            <a:extLst>
              <a:ext uri="{FF2B5EF4-FFF2-40B4-BE49-F238E27FC236}">
                <a16:creationId xmlns:a16="http://schemas.microsoft.com/office/drawing/2014/main" id="{5BE8F790-55B9-52C4-7A8B-EDA17BAFF94C}"/>
              </a:ext>
            </a:extLst>
          </p:cNvPr>
          <p:cNvPicPr preferRelativeResize="0"/>
          <p:nvPr/>
        </p:nvPicPr>
        <p:blipFill rotWithShape="1">
          <a:blip r:embed="rId4">
            <a:alphaModFix/>
          </a:blip>
          <a:srcRect l="67952"/>
          <a:stretch/>
        </p:blipFill>
        <p:spPr>
          <a:xfrm>
            <a:off x="6877776" y="1391327"/>
            <a:ext cx="1305908" cy="131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55" name="Google Shape;15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56" name="Google Shape;156;p26"/>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Catalogs will not be distributed.</a:t>
            </a:r>
            <a:endParaRPr/>
          </a:p>
          <a:p>
            <a:pPr marL="0" lvl="0" indent="0" algn="l" rtl="0">
              <a:spcBef>
                <a:spcPts val="0"/>
              </a:spcBef>
              <a:spcAft>
                <a:spcPts val="0"/>
              </a:spcAft>
              <a:buNone/>
            </a:pPr>
            <a:r>
              <a:rPr lang="en"/>
              <a:t>How will it work? </a:t>
            </a:r>
            <a:endParaRPr/>
          </a:p>
        </p:txBody>
      </p:sp>
      <p:sp>
        <p:nvSpPr>
          <p:cNvPr id="157" name="Google Shape;157;p26"/>
          <p:cNvSpPr txBox="1">
            <a:spLocks noGrp="1"/>
          </p:cNvSpPr>
          <p:nvPr>
            <p:ph type="body" idx="2"/>
          </p:nvPr>
        </p:nvSpPr>
        <p:spPr>
          <a:xfrm>
            <a:off x="25425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56DD4"/>
                </a:solidFill>
              </a:rPr>
              <a:t>Visitors build their tasting booklet at home</a:t>
            </a:r>
            <a:endParaRPr>
              <a:solidFill>
                <a:schemeClr val="dk1"/>
              </a:solidFill>
            </a:endParaRPr>
          </a:p>
          <a:p>
            <a:pPr marL="0" lvl="0" indent="0" algn="l" rtl="0">
              <a:spcBef>
                <a:spcPts val="0"/>
              </a:spcBef>
              <a:spcAft>
                <a:spcPts val="0"/>
              </a:spcAft>
              <a:buNone/>
            </a:pPr>
            <a:r>
              <a:rPr lang="en">
                <a:solidFill>
                  <a:schemeClr val="dk1"/>
                </a:solidFill>
              </a:rPr>
              <a:t>Visitors build their tasting booklet before coming to the show. This helps them ensure they know exactly which producers they want to taste. Guests can print their own personal itinerary or use the digital version.</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rgbClr val="056DD4"/>
                </a:solidFill>
              </a:rPr>
              <a:t>QR codes on each stand show the wines</a:t>
            </a:r>
            <a:endParaRPr>
              <a:solidFill>
                <a:srgbClr val="056DD4"/>
              </a:solidFill>
            </a:endParaRPr>
          </a:p>
          <a:p>
            <a:pPr marL="0" lvl="0" indent="0" algn="l" rtl="0">
              <a:spcBef>
                <a:spcPts val="0"/>
              </a:spcBef>
              <a:spcAft>
                <a:spcPts val="0"/>
              </a:spcAft>
              <a:buClr>
                <a:schemeClr val="dk1"/>
              </a:buClr>
              <a:buSzPts val="1100"/>
              <a:buFont typeface="Arial"/>
              <a:buNone/>
            </a:pPr>
            <a:r>
              <a:rPr lang="en">
                <a:solidFill>
                  <a:schemeClr val="dk1"/>
                </a:solidFill>
              </a:rPr>
              <a:t>Each stand has a large sign with your name as well as QR code. Visitors scan the QR code to see which wines they bookmarked to taste.</a:t>
            </a:r>
            <a:endParaRPr>
              <a:solidFill>
                <a:schemeClr val="dk1"/>
              </a:solidFill>
            </a:endParaRPr>
          </a:p>
          <a:p>
            <a:pPr marL="0" lvl="0" indent="0" algn="l" rtl="0">
              <a:spcBef>
                <a:spcPts val="1600"/>
              </a:spcBef>
              <a:spcAft>
                <a:spcPts val="0"/>
              </a:spcAft>
              <a:buNone/>
            </a:pPr>
            <a:r>
              <a:rPr lang="en">
                <a:solidFill>
                  <a:srgbClr val="056DD4"/>
                </a:solidFill>
              </a:rPr>
              <a:t>Digital tasting notes!</a:t>
            </a:r>
            <a:endParaRPr>
              <a:solidFill>
                <a:srgbClr val="056DD4"/>
              </a:solidFill>
            </a:endParaRPr>
          </a:p>
          <a:p>
            <a:pPr marL="0" lvl="0" indent="0" algn="l" rtl="0">
              <a:spcBef>
                <a:spcPts val="0"/>
              </a:spcBef>
              <a:spcAft>
                <a:spcPts val="0"/>
              </a:spcAft>
              <a:buClr>
                <a:schemeClr val="dk1"/>
              </a:buClr>
              <a:buSzPts val="1100"/>
              <a:buFont typeface="Arial"/>
              <a:buNone/>
            </a:pPr>
            <a:r>
              <a:rPr lang="en">
                <a:solidFill>
                  <a:schemeClr val="dk1"/>
                </a:solidFill>
              </a:rPr>
              <a:t>Visitors can create tasting notes directly on their device. They can export their notes to PDF or Excel when they get home.</a:t>
            </a:r>
            <a:endParaRPr>
              <a:solidFill>
                <a:schemeClr val="dk1"/>
              </a:solidFill>
            </a:endParaRPr>
          </a:p>
          <a:p>
            <a:pPr marL="0" lvl="0" indent="0" algn="l" rtl="0">
              <a:spcBef>
                <a:spcPts val="1600"/>
              </a:spcBef>
              <a:spcAft>
                <a:spcPts val="0"/>
              </a:spcAft>
              <a:buClr>
                <a:schemeClr val="dk1"/>
              </a:buClr>
              <a:buSzPts val="1100"/>
              <a:buFont typeface="Arial"/>
              <a:buNone/>
            </a:pPr>
            <a:r>
              <a:rPr lang="en" b="1">
                <a:solidFill>
                  <a:schemeClr val="dk1"/>
                </a:solidFill>
              </a:rPr>
              <a:t>Tasting notes are private! No data is shared!</a:t>
            </a:r>
            <a:endParaRPr b="1">
              <a:solidFill>
                <a:schemeClr val="dk1"/>
              </a:solidFill>
            </a:endParaRPr>
          </a:p>
          <a:p>
            <a:pPr marL="0" lvl="0" indent="0" algn="l" rtl="0">
              <a:spcBef>
                <a:spcPts val="1600"/>
              </a:spcBef>
              <a:spcAft>
                <a:spcPts val="1600"/>
              </a:spcAft>
              <a:buNone/>
            </a:pPr>
            <a:endParaRPr/>
          </a:p>
        </p:txBody>
      </p:sp>
      <p:pic>
        <p:nvPicPr>
          <p:cNvPr id="158" name="Google Shape;158;p26"/>
          <p:cNvPicPr preferRelativeResize="0"/>
          <p:nvPr/>
        </p:nvPicPr>
        <p:blipFill>
          <a:blip r:embed="rId3">
            <a:alphaModFix/>
          </a:blip>
          <a:stretch>
            <a:fillRect/>
          </a:stretch>
        </p:blipFill>
        <p:spPr>
          <a:xfrm rot="281513">
            <a:off x="6199451" y="593675"/>
            <a:ext cx="2601299" cy="3355922"/>
          </a:xfrm>
          <a:prstGeom prst="rect">
            <a:avLst/>
          </a:prstGeom>
          <a:noFill/>
          <a:ln>
            <a:noFill/>
          </a:ln>
          <a:effectLst>
            <a:outerShdw blurRad="57150" dist="19050" dir="5400000" algn="bl" rotWithShape="0">
              <a:srgbClr val="000000">
                <a:alpha val="50000"/>
              </a:srgbClr>
            </a:outerShdw>
          </a:effectLst>
        </p:spPr>
      </p:pic>
      <p:pic>
        <p:nvPicPr>
          <p:cNvPr id="159" name="Google Shape;159;p26"/>
          <p:cNvPicPr preferRelativeResize="0"/>
          <p:nvPr/>
        </p:nvPicPr>
        <p:blipFill>
          <a:blip r:embed="rId4">
            <a:alphaModFix/>
          </a:blip>
          <a:stretch>
            <a:fillRect/>
          </a:stretch>
        </p:blipFill>
        <p:spPr>
          <a:xfrm>
            <a:off x="4756225" y="3009325"/>
            <a:ext cx="1739325" cy="1947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65" name="Google Shape;16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66" name="Google Shape;166;p27"/>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note on tasting notes</a:t>
            </a:r>
            <a:endParaRPr/>
          </a:p>
        </p:txBody>
      </p:sp>
      <p:sp>
        <p:nvSpPr>
          <p:cNvPr id="167" name="Google Shape;167;p27"/>
          <p:cNvSpPr txBox="1">
            <a:spLocks noGrp="1"/>
          </p:cNvSpPr>
          <p:nvPr>
            <p:ph type="body" idx="2"/>
          </p:nvPr>
        </p:nvSpPr>
        <p:spPr>
          <a:xfrm>
            <a:off x="25425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56DD4"/>
                </a:solidFill>
              </a:rPr>
              <a:t>5 point scale</a:t>
            </a:r>
            <a:endParaRPr>
              <a:solidFill>
                <a:srgbClr val="056DD4"/>
              </a:solidFill>
            </a:endParaRPr>
          </a:p>
          <a:p>
            <a:pPr marL="0" lvl="0" indent="0" algn="l" rtl="0">
              <a:spcBef>
                <a:spcPts val="0"/>
              </a:spcBef>
              <a:spcAft>
                <a:spcPts val="0"/>
              </a:spcAft>
              <a:buNone/>
            </a:pPr>
            <a:r>
              <a:rPr lang="en">
                <a:solidFill>
                  <a:schemeClr val="dk1"/>
                </a:solidFill>
              </a:rPr>
              <a:t>Everyone has their own strategy to rate wines. Bottlebooks uses a simple 5-point scale to help visitors quickly rate the wines they tasted.</a:t>
            </a:r>
            <a:endParaRPr>
              <a:solidFill>
                <a:schemeClr val="dk1"/>
              </a:solidFill>
            </a:endParaRPr>
          </a:p>
          <a:p>
            <a:pPr marL="0" lvl="0" indent="0" algn="l" rtl="0">
              <a:spcBef>
                <a:spcPts val="1600"/>
              </a:spcBef>
              <a:spcAft>
                <a:spcPts val="0"/>
              </a:spcAft>
              <a:buNone/>
            </a:pPr>
            <a:r>
              <a:rPr lang="en">
                <a:solidFill>
                  <a:srgbClr val="056DD4"/>
                </a:solidFill>
              </a:rPr>
              <a:t>Digital tasting notes</a:t>
            </a:r>
            <a:endParaRPr>
              <a:solidFill>
                <a:schemeClr val="dk1"/>
              </a:solidFill>
            </a:endParaRPr>
          </a:p>
          <a:p>
            <a:pPr marL="0" lvl="0" indent="0" algn="l" rtl="0">
              <a:spcBef>
                <a:spcPts val="0"/>
              </a:spcBef>
              <a:spcAft>
                <a:spcPts val="0"/>
              </a:spcAft>
              <a:buNone/>
            </a:pPr>
            <a:r>
              <a:rPr lang="en">
                <a:solidFill>
                  <a:schemeClr val="dk1"/>
                </a:solidFill>
              </a:rPr>
              <a:t>More press and trade transfer their tasting notes into their computers after the event. Our directory saves them the effort to retype them.</a:t>
            </a:r>
            <a:endParaRPr>
              <a:solidFill>
                <a:schemeClr val="dk1"/>
              </a:solidFill>
            </a:endParaRPr>
          </a:p>
          <a:p>
            <a:pPr marL="0" lvl="0" indent="0" algn="l" rtl="0">
              <a:spcBef>
                <a:spcPts val="1600"/>
              </a:spcBef>
              <a:spcAft>
                <a:spcPts val="0"/>
              </a:spcAft>
              <a:buNone/>
            </a:pPr>
            <a:r>
              <a:rPr lang="en">
                <a:solidFill>
                  <a:srgbClr val="056DD4"/>
                </a:solidFill>
              </a:rPr>
              <a:t>Notes are private</a:t>
            </a:r>
            <a:endParaRPr>
              <a:solidFill>
                <a:srgbClr val="056DD4"/>
              </a:solidFill>
            </a:endParaRPr>
          </a:p>
          <a:p>
            <a:pPr marL="0" lvl="0" indent="0" algn="l" rtl="0">
              <a:spcBef>
                <a:spcPts val="0"/>
              </a:spcBef>
              <a:spcAft>
                <a:spcPts val="0"/>
              </a:spcAft>
              <a:buClr>
                <a:schemeClr val="dk1"/>
              </a:buClr>
              <a:buSzPts val="1100"/>
              <a:buFont typeface="Arial"/>
              <a:buNone/>
            </a:pPr>
            <a:r>
              <a:rPr lang="en">
                <a:solidFill>
                  <a:schemeClr val="dk1"/>
                </a:solidFill>
              </a:rPr>
              <a:t>Digital tasting notes are as private as paper tasting notes. </a:t>
            </a:r>
            <a:endParaRPr b="1">
              <a:solidFill>
                <a:schemeClr val="dk1"/>
              </a:solidFill>
            </a:endParaRPr>
          </a:p>
          <a:p>
            <a:pPr marL="0" lvl="0" indent="0" algn="l" rtl="0">
              <a:spcBef>
                <a:spcPts val="1600"/>
              </a:spcBef>
              <a:spcAft>
                <a:spcPts val="1600"/>
              </a:spcAft>
              <a:buNone/>
            </a:pPr>
            <a:endParaRPr/>
          </a:p>
        </p:txBody>
      </p:sp>
      <p:pic>
        <p:nvPicPr>
          <p:cNvPr id="168" name="Google Shape;168;p27"/>
          <p:cNvPicPr preferRelativeResize="0"/>
          <p:nvPr/>
        </p:nvPicPr>
        <p:blipFill>
          <a:blip r:embed="rId3">
            <a:alphaModFix/>
          </a:blip>
          <a:stretch>
            <a:fillRect/>
          </a:stretch>
        </p:blipFill>
        <p:spPr>
          <a:xfrm rot="-375783">
            <a:off x="4920851" y="115487"/>
            <a:ext cx="2372500" cy="4669627"/>
          </a:xfrm>
          <a:prstGeom prst="rect">
            <a:avLst/>
          </a:prstGeom>
          <a:noFill/>
          <a:ln>
            <a:noFill/>
          </a:ln>
          <a:effectLst>
            <a:outerShdw blurRad="57150" dist="19050" dir="5400000" algn="bl" rotWithShape="0">
              <a:srgbClr val="000000">
                <a:alpha val="50000"/>
              </a:srgbClr>
            </a:outerShdw>
          </a:effectLst>
        </p:spPr>
      </p:pic>
      <p:pic>
        <p:nvPicPr>
          <p:cNvPr id="169" name="Google Shape;169;p27"/>
          <p:cNvPicPr preferRelativeResize="0"/>
          <p:nvPr/>
        </p:nvPicPr>
        <p:blipFill>
          <a:blip r:embed="rId4">
            <a:alphaModFix/>
          </a:blip>
          <a:stretch>
            <a:fillRect/>
          </a:stretch>
        </p:blipFill>
        <p:spPr>
          <a:xfrm rot="559992">
            <a:off x="6917265" y="802946"/>
            <a:ext cx="2210019" cy="399370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75" name="Google Shape;17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76" name="Google Shape;176;p28"/>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Visitors can print personalized tasting booklets at home</a:t>
            </a:r>
            <a:endParaRPr/>
          </a:p>
        </p:txBody>
      </p:sp>
      <p:sp>
        <p:nvSpPr>
          <p:cNvPr id="177" name="Google Shape;177;p28"/>
          <p:cNvSpPr txBox="1">
            <a:spLocks noGrp="1"/>
          </p:cNvSpPr>
          <p:nvPr>
            <p:ph type="body" idx="2"/>
          </p:nvPr>
        </p:nvSpPr>
        <p:spPr>
          <a:xfrm>
            <a:off x="25425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56DD4"/>
                </a:solidFill>
              </a:rPr>
              <a:t>A print option for those who prefer</a:t>
            </a:r>
            <a:endParaRPr>
              <a:solidFill>
                <a:srgbClr val="056DD4"/>
              </a:solidFill>
            </a:endParaRPr>
          </a:p>
          <a:p>
            <a:pPr marL="0" lvl="0" indent="0" algn="l" rtl="0">
              <a:spcBef>
                <a:spcPts val="0"/>
              </a:spcBef>
              <a:spcAft>
                <a:spcPts val="0"/>
              </a:spcAft>
              <a:buNone/>
            </a:pPr>
            <a:r>
              <a:rPr lang="en">
                <a:solidFill>
                  <a:schemeClr val="dk1"/>
                </a:solidFill>
              </a:rPr>
              <a:t>We will not be distributing catalogs. But visitors can print their personalized tasting booklets at home.</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rgbClr val="056DD4"/>
                </a:solidFill>
              </a:rPr>
              <a:t>How is this sustainable?</a:t>
            </a:r>
            <a:endParaRPr>
              <a:solidFill>
                <a:schemeClr val="dk1"/>
              </a:solidFill>
            </a:endParaRPr>
          </a:p>
          <a:p>
            <a:pPr marL="0" lvl="0" indent="0" algn="l" rtl="0">
              <a:spcBef>
                <a:spcPts val="0"/>
              </a:spcBef>
              <a:spcAft>
                <a:spcPts val="1600"/>
              </a:spcAft>
              <a:buClr>
                <a:schemeClr val="dk1"/>
              </a:buClr>
              <a:buSzPts val="1100"/>
              <a:buFont typeface="Arial"/>
              <a:buNone/>
            </a:pPr>
            <a:r>
              <a:rPr lang="en">
                <a:solidFill>
                  <a:schemeClr val="dk1"/>
                </a:solidFill>
              </a:rPr>
              <a:t>Each tasting booklet is significantly smaller than our previous print catalogs because they contain only those wines on the visitors tasting list. It is not possible to print a complete catalog.</a:t>
            </a:r>
            <a:endParaRPr>
              <a:solidFill>
                <a:schemeClr val="dk1"/>
              </a:solidFill>
            </a:endParaRPr>
          </a:p>
        </p:txBody>
      </p:sp>
      <p:pic>
        <p:nvPicPr>
          <p:cNvPr id="178" name="Google Shape;178;p28"/>
          <p:cNvPicPr preferRelativeResize="0"/>
          <p:nvPr/>
        </p:nvPicPr>
        <p:blipFill>
          <a:blip r:embed="rId3">
            <a:alphaModFix/>
          </a:blip>
          <a:stretch>
            <a:fillRect/>
          </a:stretch>
        </p:blipFill>
        <p:spPr>
          <a:xfrm rot="-501992">
            <a:off x="4342726" y="978899"/>
            <a:ext cx="4788697" cy="3695025"/>
          </a:xfrm>
          <a:prstGeom prst="rect">
            <a:avLst/>
          </a:prstGeom>
          <a:noFill/>
          <a:ln>
            <a:noFill/>
          </a:ln>
          <a:effectLst>
            <a:outerShdw blurRad="57150" dist="19050" dir="5400000" algn="bl" rotWithShape="0">
              <a:srgbClr val="000000">
                <a:alpha val="50000"/>
              </a:srgbClr>
            </a:outerShdw>
          </a:effectLst>
        </p:spPr>
      </p:pic>
      <p:pic>
        <p:nvPicPr>
          <p:cNvPr id="179" name="Google Shape;179;p28"/>
          <p:cNvPicPr preferRelativeResize="0"/>
          <p:nvPr/>
        </p:nvPicPr>
        <p:blipFill>
          <a:blip r:embed="rId4">
            <a:alphaModFix/>
          </a:blip>
          <a:stretch>
            <a:fillRect/>
          </a:stretch>
        </p:blipFill>
        <p:spPr>
          <a:xfrm rot="534787">
            <a:off x="6603781" y="538814"/>
            <a:ext cx="2349664" cy="498292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85" name="Google Shape;18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86" name="Google Shape;186;p29"/>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Attendee badges can be scanned - no more business cards</a:t>
            </a:r>
            <a:endParaRPr/>
          </a:p>
        </p:txBody>
      </p:sp>
      <p:sp>
        <p:nvSpPr>
          <p:cNvPr id="187" name="Google Shape;187;p29"/>
          <p:cNvSpPr txBox="1">
            <a:spLocks noGrp="1"/>
          </p:cNvSpPr>
          <p:nvPr>
            <p:ph type="body" idx="2"/>
          </p:nvPr>
        </p:nvSpPr>
        <p:spPr>
          <a:xfrm>
            <a:off x="25425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56DD4"/>
                </a:solidFill>
              </a:rPr>
              <a:t>New for 2023!</a:t>
            </a:r>
            <a:endParaRPr dirty="0">
              <a:solidFill>
                <a:srgbClr val="056DD4"/>
              </a:solidFill>
            </a:endParaRPr>
          </a:p>
          <a:p>
            <a:pPr marL="0" lvl="0" indent="0" algn="l" rtl="0">
              <a:spcBef>
                <a:spcPts val="0"/>
              </a:spcBef>
              <a:spcAft>
                <a:spcPts val="0"/>
              </a:spcAft>
              <a:buNone/>
            </a:pPr>
            <a:r>
              <a:rPr lang="en" dirty="0">
                <a:solidFill>
                  <a:schemeClr val="dk1"/>
                </a:solidFill>
              </a:rPr>
              <a:t>All attendees (producers and trade) will have vCards printed on their badges. vCards allow contact details to be added to your address book without manually re-typing business cards.</a:t>
            </a:r>
            <a:endParaRPr dirty="0">
              <a:solidFill>
                <a:schemeClr val="dk1"/>
              </a:solidFill>
            </a:endParaRPr>
          </a:p>
          <a:p>
            <a:pPr marL="0" lvl="0" indent="0" algn="l" rtl="0">
              <a:spcBef>
                <a:spcPts val="1600"/>
              </a:spcBef>
              <a:spcAft>
                <a:spcPts val="0"/>
              </a:spcAft>
              <a:buNone/>
            </a:pPr>
            <a:r>
              <a:rPr lang="en" dirty="0">
                <a:solidFill>
                  <a:srgbClr val="056DD4"/>
                </a:solidFill>
              </a:rPr>
              <a:t>Ensure contact information is correct in Bottlebooks</a:t>
            </a:r>
            <a:endParaRPr dirty="0">
              <a:solidFill>
                <a:srgbClr val="056DD4"/>
              </a:solidFill>
            </a:endParaRPr>
          </a:p>
          <a:p>
            <a:pPr marL="0" lvl="0" indent="0" algn="l" rtl="0">
              <a:spcBef>
                <a:spcPts val="0"/>
              </a:spcBef>
              <a:spcAft>
                <a:spcPts val="1600"/>
              </a:spcAft>
              <a:buClr>
                <a:schemeClr val="dk1"/>
              </a:buClr>
              <a:buSzPts val="1100"/>
              <a:buFont typeface="Arial"/>
              <a:buNone/>
            </a:pPr>
            <a:r>
              <a:rPr lang="en" dirty="0">
                <a:solidFill>
                  <a:schemeClr val="dk1"/>
                </a:solidFill>
              </a:rPr>
              <a:t>Exhibitor badges will be printed based on the information entered into Bottlebooks. Please review this information for completeness.</a:t>
            </a:r>
            <a:endParaRPr dirty="0">
              <a:solidFill>
                <a:srgbClr val="056DD4"/>
              </a:solidFill>
            </a:endParaRPr>
          </a:p>
        </p:txBody>
      </p:sp>
      <p:pic>
        <p:nvPicPr>
          <p:cNvPr id="188" name="Google Shape;188;p29"/>
          <p:cNvPicPr preferRelativeResize="0"/>
          <p:nvPr/>
        </p:nvPicPr>
        <p:blipFill>
          <a:blip r:embed="rId3">
            <a:alphaModFix/>
          </a:blip>
          <a:stretch>
            <a:fillRect/>
          </a:stretch>
        </p:blipFill>
        <p:spPr>
          <a:xfrm>
            <a:off x="5857775" y="1231875"/>
            <a:ext cx="1908000" cy="1908000"/>
          </a:xfrm>
          <a:prstGeom prst="rect">
            <a:avLst/>
          </a:prstGeom>
          <a:noFill/>
          <a:ln>
            <a:noFill/>
          </a:ln>
        </p:spPr>
      </p:pic>
      <p:sp>
        <p:nvSpPr>
          <p:cNvPr id="189" name="Google Shape;189;p29"/>
          <p:cNvSpPr txBox="1"/>
          <p:nvPr/>
        </p:nvSpPr>
        <p:spPr>
          <a:xfrm>
            <a:off x="5969975" y="650175"/>
            <a:ext cx="19080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200">
                <a:solidFill>
                  <a:schemeClr val="dk1"/>
                </a:solidFill>
                <a:latin typeface="Source Sans Pro"/>
                <a:ea typeface="Source Sans Pro"/>
                <a:cs typeface="Source Sans Pro"/>
                <a:sym typeface="Source Sans Pro"/>
              </a:rPr>
              <a:t>vCards are business cards encoded as QR codes.</a:t>
            </a:r>
            <a:endParaRPr sz="1200">
              <a:solidFill>
                <a:srgbClr val="056DD4"/>
              </a:solidFill>
              <a:latin typeface="Source Sans Pro"/>
              <a:ea typeface="Source Sans Pro"/>
              <a:cs typeface="Source Sans Pro"/>
              <a:sym typeface="Source Sans Pro"/>
            </a:endParaRPr>
          </a:p>
        </p:txBody>
      </p:sp>
      <p:sp>
        <p:nvSpPr>
          <p:cNvPr id="190" name="Google Shape;190;p29"/>
          <p:cNvSpPr txBox="1"/>
          <p:nvPr/>
        </p:nvSpPr>
        <p:spPr>
          <a:xfrm>
            <a:off x="5684225" y="2989325"/>
            <a:ext cx="2255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Source Sans Pro"/>
                <a:ea typeface="Source Sans Pro"/>
                <a:cs typeface="Source Sans Pro"/>
                <a:sym typeface="Source Sans Pro"/>
              </a:rPr>
              <a:t>JOHN SMITH</a:t>
            </a:r>
            <a:endParaRPr sz="1600" b="1">
              <a:latin typeface="Source Sans Pro"/>
              <a:ea typeface="Source Sans Pro"/>
              <a:cs typeface="Source Sans Pro"/>
              <a:sym typeface="Source Sans Pro"/>
            </a:endParaRPr>
          </a:p>
          <a:p>
            <a:pPr marL="0" lvl="0" indent="0" algn="ctr" rtl="0">
              <a:spcBef>
                <a:spcPts val="0"/>
              </a:spcBef>
              <a:spcAft>
                <a:spcPts val="0"/>
              </a:spcAft>
              <a:buNone/>
            </a:pPr>
            <a:r>
              <a:rPr lang="en" sz="1600">
                <a:latin typeface="Source Sans Pro Light"/>
                <a:ea typeface="Source Sans Pro Light"/>
                <a:cs typeface="Source Sans Pro Light"/>
                <a:sym typeface="Source Sans Pro Light"/>
              </a:rPr>
              <a:t>SOMMELIER</a:t>
            </a:r>
            <a:endParaRPr sz="1600">
              <a:latin typeface="Source Sans Pro Light"/>
              <a:ea typeface="Source Sans Pro Light"/>
              <a:cs typeface="Source Sans Pro Light"/>
              <a:sym typeface="Source Sans Pro Light"/>
            </a:endParaRPr>
          </a:p>
          <a:p>
            <a:pPr marL="0" lvl="0" indent="0" algn="ctr" rtl="0">
              <a:spcBef>
                <a:spcPts val="0"/>
              </a:spcBef>
              <a:spcAft>
                <a:spcPts val="0"/>
              </a:spcAft>
              <a:buNone/>
            </a:pPr>
            <a:r>
              <a:rPr lang="en" sz="1600">
                <a:latin typeface="Source Sans Pro Light"/>
                <a:ea typeface="Source Sans Pro Light"/>
                <a:cs typeface="Source Sans Pro Light"/>
                <a:sym typeface="Source Sans Pro Light"/>
              </a:rPr>
              <a:t>FANCY RESTAURANT</a:t>
            </a:r>
            <a:endParaRPr sz="1600">
              <a:latin typeface="Source Sans Pro Light"/>
              <a:ea typeface="Source Sans Pro Light"/>
              <a:cs typeface="Source Sans Pro Light"/>
              <a:sym typeface="Source Sans Pr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96" name="Google Shape;19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97" name="Google Shape;197;p30"/>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Ensure that your profile is complete</a:t>
            </a:r>
            <a:endParaRPr/>
          </a:p>
        </p:txBody>
      </p:sp>
      <p:sp>
        <p:nvSpPr>
          <p:cNvPr id="198" name="Google Shape;198;p30"/>
          <p:cNvSpPr txBox="1">
            <a:spLocks noGrp="1"/>
          </p:cNvSpPr>
          <p:nvPr>
            <p:ph type="body" idx="2"/>
          </p:nvPr>
        </p:nvSpPr>
        <p:spPr>
          <a:xfrm>
            <a:off x="25425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56DD4"/>
                </a:solidFill>
              </a:rPr>
              <a:t>You are responsible for your profile</a:t>
            </a:r>
            <a:endParaRPr dirty="0">
              <a:solidFill>
                <a:srgbClr val="056DD4"/>
              </a:solidFill>
            </a:endParaRPr>
          </a:p>
          <a:p>
            <a:pPr marL="0" lvl="0" indent="0" algn="l" rtl="0">
              <a:spcBef>
                <a:spcPts val="0"/>
              </a:spcBef>
              <a:spcAft>
                <a:spcPts val="0"/>
              </a:spcAft>
              <a:buNone/>
            </a:pPr>
            <a:r>
              <a:rPr lang="en" dirty="0">
                <a:solidFill>
                  <a:schemeClr val="dk1"/>
                </a:solidFill>
              </a:rPr>
              <a:t>CWI is not reviewing or editing producer profile information. Information will be published on the website exactly how it is entered in Bottlebooks.</a:t>
            </a:r>
            <a:endParaRPr dirty="0">
              <a:solidFill>
                <a:schemeClr val="dk1"/>
              </a:solidFill>
            </a:endParaRPr>
          </a:p>
          <a:p>
            <a:pPr marL="0" lvl="0" indent="0" algn="l" rtl="0">
              <a:spcBef>
                <a:spcPts val="1600"/>
              </a:spcBef>
              <a:spcAft>
                <a:spcPts val="0"/>
              </a:spcAft>
              <a:buNone/>
            </a:pPr>
            <a:r>
              <a:rPr lang="en" dirty="0">
                <a:solidFill>
                  <a:schemeClr val="dk1"/>
                </a:solidFill>
              </a:rPr>
              <a:t>Check for spelling and completeness. Upload gallery images and videos for enhanced profiles.</a:t>
            </a:r>
            <a:endParaRPr dirty="0">
              <a:solidFill>
                <a:schemeClr val="dk1"/>
              </a:solidFill>
            </a:endParaRPr>
          </a:p>
          <a:p>
            <a:pPr marL="0" lvl="0" indent="0" algn="l" rtl="0">
              <a:spcBef>
                <a:spcPts val="1600"/>
              </a:spcBef>
              <a:spcAft>
                <a:spcPts val="0"/>
              </a:spcAft>
              <a:buClr>
                <a:schemeClr val="dk1"/>
              </a:buClr>
              <a:buSzPts val="1100"/>
              <a:buFont typeface="Arial"/>
              <a:buNone/>
            </a:pPr>
            <a:r>
              <a:rPr lang="en" dirty="0">
                <a:solidFill>
                  <a:srgbClr val="056DD4"/>
                </a:solidFill>
              </a:rPr>
              <a:t>Bottlebooks is open until March 24th for changes</a:t>
            </a:r>
            <a:endParaRPr dirty="0">
              <a:solidFill>
                <a:srgbClr val="056DD4"/>
              </a:solidFill>
            </a:endParaRPr>
          </a:p>
          <a:p>
            <a:pPr marL="0" lvl="0" indent="0" algn="l" rtl="0">
              <a:spcBef>
                <a:spcPts val="0"/>
              </a:spcBef>
              <a:spcAft>
                <a:spcPts val="0"/>
              </a:spcAft>
              <a:buNone/>
            </a:pPr>
            <a:r>
              <a:rPr lang="en" dirty="0">
                <a:solidFill>
                  <a:schemeClr val="dk1"/>
                </a:solidFill>
              </a:rPr>
              <a:t>Your registration has been marked as “in progress.” All producers are requested to return to Bottlebooks, review their information, and mark their registrations as complete.</a:t>
            </a:r>
            <a:endParaRPr dirty="0">
              <a:solidFill>
                <a:schemeClr val="dk1"/>
              </a:solidFill>
            </a:endParaRPr>
          </a:p>
          <a:p>
            <a:pPr marL="0" lvl="0" indent="0" algn="l" rtl="0">
              <a:spcBef>
                <a:spcPts val="1600"/>
              </a:spcBef>
              <a:spcAft>
                <a:spcPts val="0"/>
              </a:spcAft>
              <a:buNone/>
            </a:pPr>
            <a:r>
              <a:rPr lang="en" b="1" dirty="0">
                <a:solidFill>
                  <a:schemeClr val="dk1"/>
                </a:solidFill>
              </a:rPr>
              <a:t>Tip:</a:t>
            </a:r>
            <a:r>
              <a:rPr lang="en" dirty="0">
                <a:solidFill>
                  <a:schemeClr val="dk1"/>
                </a:solidFill>
              </a:rPr>
              <a:t> 	Check your bottle shots, are any missing?</a:t>
            </a:r>
            <a:endParaRPr dirty="0">
              <a:solidFill>
                <a:schemeClr val="dk1"/>
              </a:solidFill>
            </a:endParaRPr>
          </a:p>
          <a:p>
            <a:pPr marL="0" lvl="0" indent="457200" algn="l" rtl="0">
              <a:spcBef>
                <a:spcPts val="1600"/>
              </a:spcBef>
              <a:spcAft>
                <a:spcPts val="1600"/>
              </a:spcAft>
              <a:buNone/>
            </a:pPr>
            <a:r>
              <a:rPr lang="en" dirty="0">
                <a:solidFill>
                  <a:schemeClr val="dk1"/>
                </a:solidFill>
              </a:rPr>
              <a:t>Does your profile photo work?</a:t>
            </a:r>
            <a:endParaRPr dirty="0">
              <a:solidFill>
                <a:schemeClr val="dk1"/>
              </a:solidFill>
            </a:endParaRPr>
          </a:p>
        </p:txBody>
      </p:sp>
      <p:pic>
        <p:nvPicPr>
          <p:cNvPr id="199" name="Google Shape;199;p30"/>
          <p:cNvPicPr preferRelativeResize="0"/>
          <p:nvPr/>
        </p:nvPicPr>
        <p:blipFill>
          <a:blip r:embed="rId3">
            <a:alphaModFix/>
          </a:blip>
          <a:stretch>
            <a:fillRect/>
          </a:stretch>
        </p:blipFill>
        <p:spPr>
          <a:xfrm rot="-285048">
            <a:off x="4765552" y="600328"/>
            <a:ext cx="3328256" cy="3383031"/>
          </a:xfrm>
          <a:prstGeom prst="rect">
            <a:avLst/>
          </a:prstGeom>
          <a:noFill/>
          <a:ln>
            <a:noFill/>
          </a:ln>
          <a:effectLst>
            <a:outerShdw blurRad="57150" dist="19050" dir="5400000" algn="bl" rotWithShape="0">
              <a:srgbClr val="000000">
                <a:alpha val="50000"/>
              </a:srgbClr>
            </a:outerShdw>
          </a:effectLst>
        </p:spPr>
      </p:pic>
      <p:pic>
        <p:nvPicPr>
          <p:cNvPr id="200" name="Google Shape;200;p30"/>
          <p:cNvPicPr preferRelativeResize="0"/>
          <p:nvPr/>
        </p:nvPicPr>
        <p:blipFill>
          <a:blip r:embed="rId4">
            <a:alphaModFix/>
          </a:blip>
          <a:stretch>
            <a:fillRect/>
          </a:stretch>
        </p:blipFill>
        <p:spPr>
          <a:xfrm rot="392526">
            <a:off x="5836917" y="1212399"/>
            <a:ext cx="2994524" cy="35013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06" name="Google Shape;20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07" name="Google Shape;207;p31"/>
          <p:cNvSpPr txBox="1">
            <a:spLocks noGrp="1"/>
          </p:cNvSpPr>
          <p:nvPr>
            <p:ph type="subTitle" idx="1"/>
          </p:nvPr>
        </p:nvSpPr>
        <p:spPr>
          <a:xfrm>
            <a:off x="25425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a:t>
            </a:r>
            <a:endParaRPr/>
          </a:p>
        </p:txBody>
      </p:sp>
      <p:sp>
        <p:nvSpPr>
          <p:cNvPr id="208" name="Google Shape;208;p31"/>
          <p:cNvSpPr txBox="1">
            <a:spLocks noGrp="1"/>
          </p:cNvSpPr>
          <p:nvPr>
            <p:ph type="body" idx="2"/>
          </p:nvPr>
        </p:nvSpPr>
        <p:spPr>
          <a:xfrm>
            <a:off x="254250" y="1437975"/>
            <a:ext cx="3903000" cy="3866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dirty="0">
                <a:solidFill>
                  <a:schemeClr val="dk1"/>
                </a:solidFill>
              </a:rPr>
              <a:t>No print catalogs - only digital and self-print</a:t>
            </a:r>
            <a:endParaRPr dirty="0">
              <a:solidFill>
                <a:schemeClr val="dk1"/>
              </a:solidFill>
            </a:endParaRPr>
          </a:p>
          <a:p>
            <a:pPr marL="457200" lvl="0" indent="-304800" algn="l" rtl="0">
              <a:spcBef>
                <a:spcPts val="0"/>
              </a:spcBef>
              <a:spcAft>
                <a:spcPts val="0"/>
              </a:spcAft>
              <a:buClr>
                <a:schemeClr val="dk1"/>
              </a:buClr>
              <a:buSzPts val="1200"/>
              <a:buChar char="●"/>
            </a:pPr>
            <a:r>
              <a:rPr lang="en" dirty="0">
                <a:solidFill>
                  <a:schemeClr val="dk1"/>
                </a:solidFill>
              </a:rPr>
              <a:t>QR codes on your tables take visitors to your wines</a:t>
            </a:r>
            <a:endParaRPr dirty="0">
              <a:solidFill>
                <a:schemeClr val="dk1"/>
              </a:solidFill>
            </a:endParaRPr>
          </a:p>
          <a:p>
            <a:pPr marL="457200" lvl="0" indent="-304800" algn="l" rtl="0">
              <a:spcBef>
                <a:spcPts val="0"/>
              </a:spcBef>
              <a:spcAft>
                <a:spcPts val="0"/>
              </a:spcAft>
              <a:buClr>
                <a:schemeClr val="dk1"/>
              </a:buClr>
              <a:buSzPts val="1200"/>
              <a:buChar char="●"/>
            </a:pPr>
            <a:r>
              <a:rPr lang="en" dirty="0">
                <a:solidFill>
                  <a:schemeClr val="dk1"/>
                </a:solidFill>
              </a:rPr>
              <a:t>Visitors encouraged to take digital tasting notes at the event</a:t>
            </a:r>
            <a:endParaRPr dirty="0">
              <a:solidFill>
                <a:schemeClr val="dk1"/>
              </a:solidFill>
            </a:endParaRPr>
          </a:p>
          <a:p>
            <a:pPr marL="457200" lvl="0" indent="-304800" algn="l" rtl="0">
              <a:spcBef>
                <a:spcPts val="0"/>
              </a:spcBef>
              <a:spcAft>
                <a:spcPts val="0"/>
              </a:spcAft>
              <a:buClr>
                <a:schemeClr val="dk1"/>
              </a:buClr>
              <a:buSzPts val="1200"/>
              <a:buChar char="●"/>
            </a:pPr>
            <a:r>
              <a:rPr lang="en" dirty="0">
                <a:solidFill>
                  <a:schemeClr val="dk1"/>
                </a:solidFill>
              </a:rPr>
              <a:t>Scan badges to get contact information</a:t>
            </a:r>
            <a:endParaRPr dirty="0">
              <a:solidFill>
                <a:schemeClr val="dk1"/>
              </a:solidFill>
            </a:endParaRPr>
          </a:p>
          <a:p>
            <a:pPr marL="457200" lvl="0" indent="-304800" algn="l" rtl="0">
              <a:spcBef>
                <a:spcPts val="0"/>
              </a:spcBef>
              <a:spcAft>
                <a:spcPts val="0"/>
              </a:spcAft>
              <a:buClr>
                <a:schemeClr val="dk1"/>
              </a:buClr>
              <a:buSzPts val="1200"/>
              <a:buChar char="●"/>
            </a:pPr>
            <a:r>
              <a:rPr lang="en" dirty="0">
                <a:solidFill>
                  <a:schemeClr val="dk1"/>
                </a:solidFill>
              </a:rPr>
              <a:t>Bottlebooks is open until March 24th for changes</a:t>
            </a:r>
            <a:endParaRPr dirty="0">
              <a:solidFill>
                <a:schemeClr val="dk1"/>
              </a:solidFill>
            </a:endParaRPr>
          </a:p>
          <a:p>
            <a:pPr marL="0" lvl="0" indent="0" algn="l" rtl="0">
              <a:spcBef>
                <a:spcPts val="1600"/>
              </a:spcBef>
              <a:spcAft>
                <a:spcPts val="1600"/>
              </a:spcAft>
              <a:buNone/>
            </a:pPr>
            <a:r>
              <a:rPr lang="en" dirty="0">
                <a:solidFill>
                  <a:schemeClr val="dk1"/>
                </a:solidFill>
              </a:rPr>
              <a:t>Please review the website and send any suggestions to Bottlebooks (contact@bottlebooks.me).</a:t>
            </a:r>
            <a:endParaRPr dirty="0">
              <a:solidFill>
                <a:schemeClr val="dk1"/>
              </a:solidFill>
            </a:endParaRPr>
          </a:p>
        </p:txBody>
      </p:sp>
      <p:sp>
        <p:nvSpPr>
          <p:cNvPr id="209" name="Google Shape;209;p31"/>
          <p:cNvSpPr txBox="1">
            <a:spLocks noGrp="1"/>
          </p:cNvSpPr>
          <p:nvPr>
            <p:ph type="subTitle" idx="1"/>
          </p:nvPr>
        </p:nvSpPr>
        <p:spPr>
          <a:xfrm>
            <a:off x="4871600" y="650173"/>
            <a:ext cx="3487500" cy="7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Tips &amp; Tricks</a:t>
            </a:r>
            <a:endParaRPr/>
          </a:p>
        </p:txBody>
      </p:sp>
      <p:sp>
        <p:nvSpPr>
          <p:cNvPr id="210" name="Google Shape;210;p31"/>
          <p:cNvSpPr txBox="1">
            <a:spLocks noGrp="1"/>
          </p:cNvSpPr>
          <p:nvPr>
            <p:ph type="body" idx="2"/>
          </p:nvPr>
        </p:nvSpPr>
        <p:spPr>
          <a:xfrm>
            <a:off x="4871600" y="1437975"/>
            <a:ext cx="3903000" cy="38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56DD4"/>
                </a:solidFill>
              </a:rPr>
              <a:t>This information only has to be updated in one registration</a:t>
            </a:r>
            <a:endParaRPr>
              <a:solidFill>
                <a:srgbClr val="056DD4"/>
              </a:solidFill>
            </a:endParaRPr>
          </a:p>
          <a:p>
            <a:pPr marL="457200" lvl="0" indent="-304800" algn="l" rtl="0">
              <a:spcBef>
                <a:spcPts val="0"/>
              </a:spcBef>
              <a:spcAft>
                <a:spcPts val="0"/>
              </a:spcAft>
              <a:buClr>
                <a:schemeClr val="dk1"/>
              </a:buClr>
              <a:buSzPts val="1200"/>
              <a:buChar char="●"/>
            </a:pPr>
            <a:r>
              <a:rPr lang="en">
                <a:solidFill>
                  <a:schemeClr val="dk1"/>
                </a:solidFill>
              </a:rPr>
              <a:t>Winery profile</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Wine product information</a:t>
            </a:r>
            <a:endParaRPr>
              <a:solidFill>
                <a:schemeClr val="dk1"/>
              </a:solidFill>
            </a:endParaRPr>
          </a:p>
          <a:p>
            <a:pPr marL="0" lvl="0" indent="0" algn="l" rtl="0">
              <a:spcBef>
                <a:spcPts val="1600"/>
              </a:spcBef>
              <a:spcAft>
                <a:spcPts val="0"/>
              </a:spcAft>
              <a:buNone/>
            </a:pPr>
            <a:r>
              <a:rPr lang="en">
                <a:solidFill>
                  <a:srgbClr val="056DD4"/>
                </a:solidFill>
              </a:rPr>
              <a:t>This information must be reviewed in each event:</a:t>
            </a:r>
            <a:endParaRPr>
              <a:solidFill>
                <a:srgbClr val="056DD4"/>
              </a:solidFill>
            </a:endParaRPr>
          </a:p>
          <a:p>
            <a:pPr marL="457200" lvl="0" indent="-304800" algn="l" rtl="0">
              <a:spcBef>
                <a:spcPts val="0"/>
              </a:spcBef>
              <a:spcAft>
                <a:spcPts val="0"/>
              </a:spcAft>
              <a:buClr>
                <a:schemeClr val="dk1"/>
              </a:buClr>
              <a:buSzPts val="1200"/>
              <a:buChar char="●"/>
            </a:pPr>
            <a:r>
              <a:rPr lang="en">
                <a:solidFill>
                  <a:schemeClr val="dk1"/>
                </a:solidFill>
              </a:rPr>
              <a:t>Which wines you’re pouring</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Contact information</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Agents should contact wineries for changes</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rgbClr val="056DD4"/>
                </a:solidFill>
              </a:rPr>
              <a:t>Media</a:t>
            </a:r>
            <a:endParaRPr>
              <a:solidFill>
                <a:srgbClr val="056DD4"/>
              </a:solidFill>
            </a:endParaRPr>
          </a:p>
          <a:p>
            <a:pPr marL="457200" lvl="0" indent="-304800" algn="l" rtl="0">
              <a:spcBef>
                <a:spcPts val="0"/>
              </a:spcBef>
              <a:spcAft>
                <a:spcPts val="0"/>
              </a:spcAft>
              <a:buClr>
                <a:schemeClr val="dk1"/>
              </a:buClr>
              <a:buSzPts val="1200"/>
              <a:buChar char="●"/>
            </a:pPr>
            <a:r>
              <a:rPr lang="en">
                <a:solidFill>
                  <a:schemeClr val="dk1"/>
                </a:solidFill>
              </a:rPr>
              <a:t>Profile pictures: high-res landscape</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Bottlebooks auto crops / centers for faces</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Bottle images: jpg, png, tiff (no pdf)</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Youtube videos (can add multiple)</a:t>
            </a:r>
            <a:endParaRPr>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rPr>
              <a:t>Photo gallery</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857</Words>
  <Application>Microsoft Office PowerPoint</Application>
  <PresentationFormat>On-screen Show (16:9)</PresentationFormat>
  <Paragraphs>93</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Source Sans Pro</vt:lpstr>
      <vt:lpstr>Arial</vt:lpstr>
      <vt:lpstr>Source Sans Pro SemiBold</vt:lpstr>
      <vt:lpstr>Source Sans Pro Light</vt:lpstr>
      <vt:lpstr>Open Sans Light</vt:lpstr>
      <vt:lpstr>Simple Light</vt:lpstr>
      <vt:lpstr>Simple Light</vt:lpstr>
      <vt:lpstr>Your first paperless  wine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first paperless  wine event</dc:title>
  <dc:creator>User</dc:creator>
  <cp:lastModifiedBy>DANIELLE Giroux</cp:lastModifiedBy>
  <cp:revision>2</cp:revision>
  <dcterms:modified xsi:type="dcterms:W3CDTF">2023-03-01T22:52:30Z</dcterms:modified>
</cp:coreProperties>
</file>